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387607-D232-4C4D-A7AF-C35C2337DF9D}" v="5" dt="2025-09-22T16:44:07.3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idas.ghelli@gmail.com" userId="e2fe31ec09fe47db" providerId="LiveId" clId="{71DD7CB7-E409-46C6-875C-4A22EF7D328D}"/>
    <pc:docChg chg="undo custSel addSld delSld modSld">
      <pc:chgData name="leonidas.ghelli@gmail.com" userId="e2fe31ec09fe47db" providerId="LiveId" clId="{71DD7CB7-E409-46C6-875C-4A22EF7D328D}" dt="2025-09-22T16:46:59.577" v="31" actId="2696"/>
      <pc:docMkLst>
        <pc:docMk/>
      </pc:docMkLst>
      <pc:sldChg chg="addSp modSp mod setBg addAnim setClrOvrMap">
        <pc:chgData name="leonidas.ghelli@gmail.com" userId="e2fe31ec09fe47db" providerId="LiveId" clId="{71DD7CB7-E409-46C6-875C-4A22EF7D328D}" dt="2025-09-22T16:44:15.292" v="7"/>
        <pc:sldMkLst>
          <pc:docMk/>
          <pc:sldMk cId="2051596069" sldId="256"/>
        </pc:sldMkLst>
        <pc:spChg chg="mod">
          <ac:chgData name="leonidas.ghelli@gmail.com" userId="e2fe31ec09fe47db" providerId="LiveId" clId="{71DD7CB7-E409-46C6-875C-4A22EF7D328D}" dt="2025-09-22T16:44:15.292" v="6" actId="26606"/>
          <ac:spMkLst>
            <pc:docMk/>
            <pc:sldMk cId="2051596069" sldId="256"/>
            <ac:spMk id="2" creationId="{3587599E-86FC-E86D-30E6-3C45353AE071}"/>
          </ac:spMkLst>
        </pc:spChg>
        <pc:spChg chg="mod">
          <ac:chgData name="leonidas.ghelli@gmail.com" userId="e2fe31ec09fe47db" providerId="LiveId" clId="{71DD7CB7-E409-46C6-875C-4A22EF7D328D}" dt="2025-09-22T16:44:15.292" v="6" actId="26606"/>
          <ac:spMkLst>
            <pc:docMk/>
            <pc:sldMk cId="2051596069" sldId="256"/>
            <ac:spMk id="3" creationId="{EFDCAE97-5CD4-38AF-FECC-74994513E20E}"/>
          </ac:spMkLst>
        </pc:spChg>
        <pc:spChg chg="add">
          <ac:chgData name="leonidas.ghelli@gmail.com" userId="e2fe31ec09fe47db" providerId="LiveId" clId="{71DD7CB7-E409-46C6-875C-4A22EF7D328D}" dt="2025-09-22T16:44:15.292" v="6" actId="26606"/>
          <ac:spMkLst>
            <pc:docMk/>
            <pc:sldMk cId="2051596069" sldId="256"/>
            <ac:spMk id="8" creationId="{7C684499-6F30-4C6A-8094-E2E3E91B3050}"/>
          </ac:spMkLst>
        </pc:spChg>
        <pc:spChg chg="add">
          <ac:chgData name="leonidas.ghelli@gmail.com" userId="e2fe31ec09fe47db" providerId="LiveId" clId="{71DD7CB7-E409-46C6-875C-4A22EF7D328D}" dt="2025-09-22T16:44:15.292" v="6" actId="26606"/>
          <ac:spMkLst>
            <pc:docMk/>
            <pc:sldMk cId="2051596069" sldId="256"/>
            <ac:spMk id="10" creationId="{D5AECED4-26C2-4E8F-A340-2402369DC222}"/>
          </ac:spMkLst>
        </pc:spChg>
        <pc:cxnChg chg="add">
          <ac:chgData name="leonidas.ghelli@gmail.com" userId="e2fe31ec09fe47db" providerId="LiveId" clId="{71DD7CB7-E409-46C6-875C-4A22EF7D328D}" dt="2025-09-22T16:44:15.292" v="6" actId="26606"/>
          <ac:cxnSpMkLst>
            <pc:docMk/>
            <pc:sldMk cId="2051596069" sldId="256"/>
            <ac:cxnSpMk id="12" creationId="{C9213D27-7A25-46D8-B1BD-E470E49C6C2F}"/>
          </ac:cxnSpMkLst>
        </pc:cxnChg>
      </pc:sldChg>
      <pc:sldChg chg="addSp delSp mod">
        <pc:chgData name="leonidas.ghelli@gmail.com" userId="e2fe31ec09fe47db" providerId="LiveId" clId="{71DD7CB7-E409-46C6-875C-4A22EF7D328D}" dt="2025-09-22T16:45:04.465" v="12" actId="26606"/>
        <pc:sldMkLst>
          <pc:docMk/>
          <pc:sldMk cId="2748454152" sldId="257"/>
        </pc:sldMkLst>
        <pc:spChg chg="add del">
          <ac:chgData name="leonidas.ghelli@gmail.com" userId="e2fe31ec09fe47db" providerId="LiveId" clId="{71DD7CB7-E409-46C6-875C-4A22EF7D328D}" dt="2025-09-22T16:45:04.465" v="12" actId="26606"/>
          <ac:spMkLst>
            <pc:docMk/>
            <pc:sldMk cId="2748454152" sldId="257"/>
            <ac:spMk id="3" creationId="{C3E89215-0A39-0FC1-D170-77C88AA34C5F}"/>
          </ac:spMkLst>
        </pc:spChg>
        <pc:graphicFrameChg chg="add del">
          <ac:chgData name="leonidas.ghelli@gmail.com" userId="e2fe31ec09fe47db" providerId="LiveId" clId="{71DD7CB7-E409-46C6-875C-4A22EF7D328D}" dt="2025-09-22T16:45:02.861" v="9" actId="26606"/>
          <ac:graphicFrameMkLst>
            <pc:docMk/>
            <pc:sldMk cId="2748454152" sldId="257"/>
            <ac:graphicFrameMk id="5" creationId="{3852C52D-94D9-8815-B0DD-6E5F687E76EB}"/>
          </ac:graphicFrameMkLst>
        </pc:graphicFrameChg>
        <pc:graphicFrameChg chg="add del">
          <ac:chgData name="leonidas.ghelli@gmail.com" userId="e2fe31ec09fe47db" providerId="LiveId" clId="{71DD7CB7-E409-46C6-875C-4A22EF7D328D}" dt="2025-09-22T16:45:04.420" v="11" actId="26606"/>
          <ac:graphicFrameMkLst>
            <pc:docMk/>
            <pc:sldMk cId="2748454152" sldId="257"/>
            <ac:graphicFrameMk id="7" creationId="{50FA064F-6987-C74F-5D13-F6BF3BE0957C}"/>
          </ac:graphicFrameMkLst>
        </pc:graphicFrameChg>
        <pc:graphicFrameChg chg="add">
          <ac:chgData name="leonidas.ghelli@gmail.com" userId="e2fe31ec09fe47db" providerId="LiveId" clId="{71DD7CB7-E409-46C6-875C-4A22EF7D328D}" dt="2025-09-22T16:45:04.465" v="12" actId="26606"/>
          <ac:graphicFrameMkLst>
            <pc:docMk/>
            <pc:sldMk cId="2748454152" sldId="257"/>
            <ac:graphicFrameMk id="9" creationId="{3852C52D-94D9-8815-B0DD-6E5F687E76EB}"/>
          </ac:graphicFrameMkLst>
        </pc:graphicFrameChg>
      </pc:sldChg>
      <pc:sldChg chg="addSp delSp modSp mod setBg">
        <pc:chgData name="leonidas.ghelli@gmail.com" userId="e2fe31ec09fe47db" providerId="LiveId" clId="{71DD7CB7-E409-46C6-875C-4A22EF7D328D}" dt="2025-09-22T16:45:12.531" v="13" actId="26606"/>
        <pc:sldMkLst>
          <pc:docMk/>
          <pc:sldMk cId="1063815523" sldId="258"/>
        </pc:sldMkLst>
        <pc:spChg chg="mod">
          <ac:chgData name="leonidas.ghelli@gmail.com" userId="e2fe31ec09fe47db" providerId="LiveId" clId="{71DD7CB7-E409-46C6-875C-4A22EF7D328D}" dt="2025-09-22T16:45:12.531" v="13" actId="26606"/>
          <ac:spMkLst>
            <pc:docMk/>
            <pc:sldMk cId="1063815523" sldId="258"/>
            <ac:spMk id="2" creationId="{9074C494-1EA4-84CD-41D6-A8ED607F8F83}"/>
          </ac:spMkLst>
        </pc:spChg>
        <pc:spChg chg="del">
          <ac:chgData name="leonidas.ghelli@gmail.com" userId="e2fe31ec09fe47db" providerId="LiveId" clId="{71DD7CB7-E409-46C6-875C-4A22EF7D328D}" dt="2025-09-22T16:45:12.531" v="13" actId="26606"/>
          <ac:spMkLst>
            <pc:docMk/>
            <pc:sldMk cId="1063815523" sldId="258"/>
            <ac:spMk id="3" creationId="{6A098352-B0F8-9E8F-054A-AA8EBE936943}"/>
          </ac:spMkLst>
        </pc:spChg>
        <pc:graphicFrameChg chg="add">
          <ac:chgData name="leonidas.ghelli@gmail.com" userId="e2fe31ec09fe47db" providerId="LiveId" clId="{71DD7CB7-E409-46C6-875C-4A22EF7D328D}" dt="2025-09-22T16:45:12.531" v="13" actId="26606"/>
          <ac:graphicFrameMkLst>
            <pc:docMk/>
            <pc:sldMk cId="1063815523" sldId="258"/>
            <ac:graphicFrameMk id="5" creationId="{C10B5BEB-2A15-7F5C-9773-B0FA98EFD757}"/>
          </ac:graphicFrameMkLst>
        </pc:graphicFrameChg>
      </pc:sldChg>
      <pc:sldChg chg="addSp delSp modSp mod setBg">
        <pc:chgData name="leonidas.ghelli@gmail.com" userId="e2fe31ec09fe47db" providerId="LiveId" clId="{71DD7CB7-E409-46C6-875C-4A22EF7D328D}" dt="2025-09-22T16:45:23.225" v="14" actId="26606"/>
        <pc:sldMkLst>
          <pc:docMk/>
          <pc:sldMk cId="1157040345" sldId="259"/>
        </pc:sldMkLst>
        <pc:spChg chg="mod">
          <ac:chgData name="leonidas.ghelli@gmail.com" userId="e2fe31ec09fe47db" providerId="LiveId" clId="{71DD7CB7-E409-46C6-875C-4A22EF7D328D}" dt="2025-09-22T16:45:23.225" v="14" actId="26606"/>
          <ac:spMkLst>
            <pc:docMk/>
            <pc:sldMk cId="1157040345" sldId="259"/>
            <ac:spMk id="2" creationId="{90C32AD2-58D5-E779-5B93-B89C6F1AE92E}"/>
          </ac:spMkLst>
        </pc:spChg>
        <pc:spChg chg="del">
          <ac:chgData name="leonidas.ghelli@gmail.com" userId="e2fe31ec09fe47db" providerId="LiveId" clId="{71DD7CB7-E409-46C6-875C-4A22EF7D328D}" dt="2025-09-22T16:45:23.225" v="14" actId="26606"/>
          <ac:spMkLst>
            <pc:docMk/>
            <pc:sldMk cId="1157040345" sldId="259"/>
            <ac:spMk id="3" creationId="{E9D4EF50-0BA6-F5CF-0BF0-5FDC22901D57}"/>
          </ac:spMkLst>
        </pc:spChg>
        <pc:graphicFrameChg chg="add">
          <ac:chgData name="leonidas.ghelli@gmail.com" userId="e2fe31ec09fe47db" providerId="LiveId" clId="{71DD7CB7-E409-46C6-875C-4A22EF7D328D}" dt="2025-09-22T16:45:23.225" v="14" actId="26606"/>
          <ac:graphicFrameMkLst>
            <pc:docMk/>
            <pc:sldMk cId="1157040345" sldId="259"/>
            <ac:graphicFrameMk id="5" creationId="{0E8AB171-A5CE-74EE-1194-7B57AB829D8A}"/>
          </ac:graphicFrameMkLst>
        </pc:graphicFrameChg>
      </pc:sldChg>
      <pc:sldChg chg="addSp delSp modSp mod setBg">
        <pc:chgData name="leonidas.ghelli@gmail.com" userId="e2fe31ec09fe47db" providerId="LiveId" clId="{71DD7CB7-E409-46C6-875C-4A22EF7D328D}" dt="2025-09-22T16:45:55.707" v="17" actId="26606"/>
        <pc:sldMkLst>
          <pc:docMk/>
          <pc:sldMk cId="655963353" sldId="260"/>
        </pc:sldMkLst>
        <pc:spChg chg="mod">
          <ac:chgData name="leonidas.ghelli@gmail.com" userId="e2fe31ec09fe47db" providerId="LiveId" clId="{71DD7CB7-E409-46C6-875C-4A22EF7D328D}" dt="2025-09-22T16:45:55.707" v="17" actId="26606"/>
          <ac:spMkLst>
            <pc:docMk/>
            <pc:sldMk cId="655963353" sldId="260"/>
            <ac:spMk id="2" creationId="{D6A6F685-5D93-FE4A-8F43-8AEBEC5BD269}"/>
          </ac:spMkLst>
        </pc:spChg>
        <pc:spChg chg="mod">
          <ac:chgData name="leonidas.ghelli@gmail.com" userId="e2fe31ec09fe47db" providerId="LiveId" clId="{71DD7CB7-E409-46C6-875C-4A22EF7D328D}" dt="2025-09-22T16:45:55.707" v="17" actId="26606"/>
          <ac:spMkLst>
            <pc:docMk/>
            <pc:sldMk cId="655963353" sldId="260"/>
            <ac:spMk id="3" creationId="{628A026A-F5D2-3E1C-5CC6-C1D8CF75E65C}"/>
          </ac:spMkLst>
        </pc:spChg>
        <pc:spChg chg="add del">
          <ac:chgData name="leonidas.ghelli@gmail.com" userId="e2fe31ec09fe47db" providerId="LiveId" clId="{71DD7CB7-E409-46C6-875C-4A22EF7D328D}" dt="2025-09-22T16:45:55.698" v="16" actId="26606"/>
          <ac:spMkLst>
            <pc:docMk/>
            <pc:sldMk cId="655963353" sldId="260"/>
            <ac:spMk id="8" creationId="{7578A52D-2496-4956-A9A4-EA5C38B2F1FC}"/>
          </ac:spMkLst>
        </pc:spChg>
        <pc:spChg chg="add">
          <ac:chgData name="leonidas.ghelli@gmail.com" userId="e2fe31ec09fe47db" providerId="LiveId" clId="{71DD7CB7-E409-46C6-875C-4A22EF7D328D}" dt="2025-09-22T16:45:55.707" v="17" actId="26606"/>
          <ac:spMkLst>
            <pc:docMk/>
            <pc:sldMk cId="655963353" sldId="260"/>
            <ac:spMk id="9" creationId="{B026943E-787C-453D-97F9-047891E68064}"/>
          </ac:spMkLst>
        </pc:spChg>
        <pc:spChg chg="add del">
          <ac:chgData name="leonidas.ghelli@gmail.com" userId="e2fe31ec09fe47db" providerId="LiveId" clId="{71DD7CB7-E409-46C6-875C-4A22EF7D328D}" dt="2025-09-22T16:45:55.698" v="16" actId="26606"/>
          <ac:spMkLst>
            <pc:docMk/>
            <pc:sldMk cId="655963353" sldId="260"/>
            <ac:spMk id="10" creationId="{9809C8E2-EF9B-4E0B-A17E-836DE0508E76}"/>
          </ac:spMkLst>
        </pc:spChg>
        <pc:spChg chg="add del">
          <ac:chgData name="leonidas.ghelli@gmail.com" userId="e2fe31ec09fe47db" providerId="LiveId" clId="{71DD7CB7-E409-46C6-875C-4A22EF7D328D}" dt="2025-09-22T16:45:55.698" v="16" actId="26606"/>
          <ac:spMkLst>
            <pc:docMk/>
            <pc:sldMk cId="655963353" sldId="260"/>
            <ac:spMk id="12" creationId="{61EB557E-621E-4254-B750-85274C5F4D5C}"/>
          </ac:spMkLst>
        </pc:spChg>
        <pc:picChg chg="add">
          <ac:chgData name="leonidas.ghelli@gmail.com" userId="e2fe31ec09fe47db" providerId="LiveId" clId="{71DD7CB7-E409-46C6-875C-4A22EF7D328D}" dt="2025-09-22T16:45:55.707" v="17" actId="26606"/>
          <ac:picMkLst>
            <pc:docMk/>
            <pc:sldMk cId="655963353" sldId="260"/>
            <ac:picMk id="5" creationId="{1A8A0B08-BF32-73E8-D476-415B82BC7A12}"/>
          </ac:picMkLst>
        </pc:picChg>
      </pc:sldChg>
      <pc:sldChg chg="addSp delSp modSp mod setBg">
        <pc:chgData name="leonidas.ghelli@gmail.com" userId="e2fe31ec09fe47db" providerId="LiveId" clId="{71DD7CB7-E409-46C6-875C-4A22EF7D328D}" dt="2025-09-22T16:46:43.861" v="30" actId="26606"/>
        <pc:sldMkLst>
          <pc:docMk/>
          <pc:sldMk cId="1889981544" sldId="261"/>
        </pc:sldMkLst>
        <pc:spChg chg="mod">
          <ac:chgData name="leonidas.ghelli@gmail.com" userId="e2fe31ec09fe47db" providerId="LiveId" clId="{71DD7CB7-E409-46C6-875C-4A22EF7D328D}" dt="2025-09-22T16:46:37.625" v="27" actId="26606"/>
          <ac:spMkLst>
            <pc:docMk/>
            <pc:sldMk cId="1889981544" sldId="261"/>
            <ac:spMk id="2" creationId="{EA72CF31-A1B8-4070-936D-C987C5CA0B4A}"/>
          </ac:spMkLst>
        </pc:spChg>
        <pc:spChg chg="add del">
          <ac:chgData name="leonidas.ghelli@gmail.com" userId="e2fe31ec09fe47db" providerId="LiveId" clId="{71DD7CB7-E409-46C6-875C-4A22EF7D328D}" dt="2025-09-22T16:46:43.861" v="30" actId="26606"/>
          <ac:spMkLst>
            <pc:docMk/>
            <pc:sldMk cId="1889981544" sldId="261"/>
            <ac:spMk id="3" creationId="{C562701A-522E-E0C4-924C-F7A755CBCBBC}"/>
          </ac:spMkLst>
        </pc:spChg>
        <pc:graphicFrameChg chg="add del">
          <ac:chgData name="leonidas.ghelli@gmail.com" userId="e2fe31ec09fe47db" providerId="LiveId" clId="{71DD7CB7-E409-46C6-875C-4A22EF7D328D}" dt="2025-09-22T16:46:14.858" v="19" actId="26606"/>
          <ac:graphicFrameMkLst>
            <pc:docMk/>
            <pc:sldMk cId="1889981544" sldId="261"/>
            <ac:graphicFrameMk id="5" creationId="{2EF6AEC5-29B9-AB15-4F17-0ECBE87754CB}"/>
          </ac:graphicFrameMkLst>
        </pc:graphicFrameChg>
        <pc:graphicFrameChg chg="add del">
          <ac:chgData name="leonidas.ghelli@gmail.com" userId="e2fe31ec09fe47db" providerId="LiveId" clId="{71DD7CB7-E409-46C6-875C-4A22EF7D328D}" dt="2025-09-22T16:46:22.759" v="21" actId="26606"/>
          <ac:graphicFrameMkLst>
            <pc:docMk/>
            <pc:sldMk cId="1889981544" sldId="261"/>
            <ac:graphicFrameMk id="7" creationId="{B08BCEBF-CA3B-C6A5-BF5E-259C6EBA1258}"/>
          </ac:graphicFrameMkLst>
        </pc:graphicFrameChg>
        <pc:graphicFrameChg chg="add del">
          <ac:chgData name="leonidas.ghelli@gmail.com" userId="e2fe31ec09fe47db" providerId="LiveId" clId="{71DD7CB7-E409-46C6-875C-4A22EF7D328D}" dt="2025-09-22T16:46:25.624" v="23" actId="26606"/>
          <ac:graphicFrameMkLst>
            <pc:docMk/>
            <pc:sldMk cId="1889981544" sldId="261"/>
            <ac:graphicFrameMk id="9" creationId="{AA471947-F0CF-C3E8-3E95-A6DAC9718D88}"/>
          </ac:graphicFrameMkLst>
        </pc:graphicFrameChg>
        <pc:graphicFrameChg chg="add del">
          <ac:chgData name="leonidas.ghelli@gmail.com" userId="e2fe31ec09fe47db" providerId="LiveId" clId="{71DD7CB7-E409-46C6-875C-4A22EF7D328D}" dt="2025-09-22T16:46:34.352" v="25" actId="26606"/>
          <ac:graphicFrameMkLst>
            <pc:docMk/>
            <pc:sldMk cId="1889981544" sldId="261"/>
            <ac:graphicFrameMk id="11" creationId="{2EF6AEC5-29B9-AB15-4F17-0ECBE87754CB}"/>
          </ac:graphicFrameMkLst>
        </pc:graphicFrameChg>
        <pc:graphicFrameChg chg="add del">
          <ac:chgData name="leonidas.ghelli@gmail.com" userId="e2fe31ec09fe47db" providerId="LiveId" clId="{71DD7CB7-E409-46C6-875C-4A22EF7D328D}" dt="2025-09-22T16:46:37.625" v="27" actId="26606"/>
          <ac:graphicFrameMkLst>
            <pc:docMk/>
            <pc:sldMk cId="1889981544" sldId="261"/>
            <ac:graphicFrameMk id="13" creationId="{9A5C6DA1-30CA-DC6D-6DF5-BB8DDD1FDB66}"/>
          </ac:graphicFrameMkLst>
        </pc:graphicFrameChg>
        <pc:graphicFrameChg chg="add del">
          <ac:chgData name="leonidas.ghelli@gmail.com" userId="e2fe31ec09fe47db" providerId="LiveId" clId="{71DD7CB7-E409-46C6-875C-4A22EF7D328D}" dt="2025-09-22T16:46:43.820" v="29" actId="26606"/>
          <ac:graphicFrameMkLst>
            <pc:docMk/>
            <pc:sldMk cId="1889981544" sldId="261"/>
            <ac:graphicFrameMk id="15" creationId="{CAE64F6C-1E35-0894-1701-ECA813B06DDA}"/>
          </ac:graphicFrameMkLst>
        </pc:graphicFrameChg>
        <pc:graphicFrameChg chg="add">
          <ac:chgData name="leonidas.ghelli@gmail.com" userId="e2fe31ec09fe47db" providerId="LiveId" clId="{71DD7CB7-E409-46C6-875C-4A22EF7D328D}" dt="2025-09-22T16:46:43.861" v="30" actId="26606"/>
          <ac:graphicFrameMkLst>
            <pc:docMk/>
            <pc:sldMk cId="1889981544" sldId="261"/>
            <ac:graphicFrameMk id="17" creationId="{D3675945-BF58-7378-AEE8-E0007C93A9FE}"/>
          </ac:graphicFrameMkLst>
        </pc:graphicFrameChg>
      </pc:sldChg>
      <pc:sldChg chg="addSp delSp modSp new del">
        <pc:chgData name="leonidas.ghelli@gmail.com" userId="e2fe31ec09fe47db" providerId="LiveId" clId="{71DD7CB7-E409-46C6-875C-4A22EF7D328D}" dt="2025-09-22T16:46:59.577" v="31" actId="2696"/>
        <pc:sldMkLst>
          <pc:docMk/>
          <pc:sldMk cId="2299472754" sldId="262"/>
        </pc:sldMkLst>
        <pc:spChg chg="add del">
          <ac:chgData name="leonidas.ghelli@gmail.com" userId="e2fe31ec09fe47db" providerId="LiveId" clId="{71DD7CB7-E409-46C6-875C-4A22EF7D328D}" dt="2025-09-22T16:44:07.327" v="5"/>
          <ac:spMkLst>
            <pc:docMk/>
            <pc:sldMk cId="2299472754" sldId="262"/>
            <ac:spMk id="3" creationId="{BD47087C-4E86-4C0D-5658-3D5A920CD509}"/>
          </ac:spMkLst>
        </pc:spChg>
        <pc:spChg chg="add mod">
          <ac:chgData name="leonidas.ghelli@gmail.com" userId="e2fe31ec09fe47db" providerId="LiveId" clId="{71DD7CB7-E409-46C6-875C-4A22EF7D328D}" dt="2025-09-22T16:44:07.311" v="4"/>
          <ac:spMkLst>
            <pc:docMk/>
            <pc:sldMk cId="2299472754" sldId="262"/>
            <ac:spMk id="4" creationId="{FC7E9346-B8D2-EDD7-F527-AC66644B69DA}"/>
          </ac:spMkLst>
        </pc:spChg>
        <pc:picChg chg="add mod">
          <ac:chgData name="leonidas.ghelli@gmail.com" userId="e2fe31ec09fe47db" providerId="LiveId" clId="{71DD7CB7-E409-46C6-875C-4A22EF7D328D}" dt="2025-09-22T16:44:07.327" v="5"/>
          <ac:picMkLst>
            <pc:docMk/>
            <pc:sldMk cId="2299472754" sldId="262"/>
            <ac:picMk id="5" creationId="{3E1E7326-B71D-D837-C78D-D34B96973558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30BE30-66C0-44AB-8AC3-90FB87E9A21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5172C9-2356-4C5E-BB85-554C70B078E7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O intérprete deve possuir certas qualificações, que o tornará melhor preparado para a interpretação;</a:t>
          </a:r>
          <a:endParaRPr lang="en-US" dirty="0"/>
        </a:p>
      </dgm:t>
    </dgm:pt>
    <dgm:pt modelId="{CE13EF0A-B9A6-459F-BE17-312DB93B55D9}" type="parTrans" cxnId="{143C10D6-B178-4695-9C05-801290EA7B7D}">
      <dgm:prSet/>
      <dgm:spPr/>
      <dgm:t>
        <a:bodyPr/>
        <a:lstStyle/>
        <a:p>
          <a:endParaRPr lang="en-US"/>
        </a:p>
      </dgm:t>
    </dgm:pt>
    <dgm:pt modelId="{E0C2254D-A015-4F10-A3A8-7BF9E805D57A}" type="sibTrans" cxnId="{143C10D6-B178-4695-9C05-801290EA7B7D}">
      <dgm:prSet/>
      <dgm:spPr/>
      <dgm:t>
        <a:bodyPr/>
        <a:lstStyle/>
        <a:p>
          <a:endParaRPr lang="en-US"/>
        </a:p>
      </dgm:t>
    </dgm:pt>
    <dgm:pt modelId="{19080C61-2E9C-4B17-883C-4A10E1358905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Essas qualificações dizem respeito à questões espirituais e metodológicas;</a:t>
          </a:r>
          <a:endParaRPr lang="en-US"/>
        </a:p>
      </dgm:t>
    </dgm:pt>
    <dgm:pt modelId="{04D491B2-A4AB-4764-8A7F-FDA2A76A3308}" type="parTrans" cxnId="{466CDD7A-A445-466C-9AA5-A7310A1D74FE}">
      <dgm:prSet/>
      <dgm:spPr/>
      <dgm:t>
        <a:bodyPr/>
        <a:lstStyle/>
        <a:p>
          <a:endParaRPr lang="en-US"/>
        </a:p>
      </dgm:t>
    </dgm:pt>
    <dgm:pt modelId="{9A78C8FF-E635-4C28-AFFE-1B7E1CC56358}" type="sibTrans" cxnId="{466CDD7A-A445-466C-9AA5-A7310A1D74FE}">
      <dgm:prSet/>
      <dgm:spPr/>
      <dgm:t>
        <a:bodyPr/>
        <a:lstStyle/>
        <a:p>
          <a:endParaRPr lang="en-US"/>
        </a:p>
      </dgm:t>
    </dgm:pt>
    <dgm:pt modelId="{63359087-F4CE-48C7-89C7-B786154ED4A2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As qualificações descritas são subjetivas e alguns de vocês poderão sugerir outras que julguem necessárias;</a:t>
          </a:r>
          <a:endParaRPr lang="en-US"/>
        </a:p>
      </dgm:t>
    </dgm:pt>
    <dgm:pt modelId="{98791C34-3298-4F68-A5D2-3C7B12E7E2C6}" type="parTrans" cxnId="{67697E3E-21CE-4A8C-8F58-6119EA43ECFF}">
      <dgm:prSet/>
      <dgm:spPr/>
      <dgm:t>
        <a:bodyPr/>
        <a:lstStyle/>
        <a:p>
          <a:endParaRPr lang="en-US"/>
        </a:p>
      </dgm:t>
    </dgm:pt>
    <dgm:pt modelId="{44494742-0E98-4AFC-B3CF-22C0F9BF361D}" type="sibTrans" cxnId="{67697E3E-21CE-4A8C-8F58-6119EA43ECFF}">
      <dgm:prSet/>
      <dgm:spPr/>
      <dgm:t>
        <a:bodyPr/>
        <a:lstStyle/>
        <a:p>
          <a:endParaRPr lang="en-US"/>
        </a:p>
      </dgm:t>
    </dgm:pt>
    <dgm:pt modelId="{B28F12F1-09CF-47D2-8A54-69C595F1416F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Também os métodos variam entre as escolas de interpretação, desde métodos mais científicos até métodos mais devocionais. Cada um cumprirá um determinado propósito.</a:t>
          </a:r>
          <a:endParaRPr lang="en-US"/>
        </a:p>
      </dgm:t>
    </dgm:pt>
    <dgm:pt modelId="{4BD1FB40-5624-4C0A-8FD4-C120C73DC21B}" type="parTrans" cxnId="{F4E951DE-040B-474C-97B4-824EC0FB5B37}">
      <dgm:prSet/>
      <dgm:spPr/>
      <dgm:t>
        <a:bodyPr/>
        <a:lstStyle/>
        <a:p>
          <a:endParaRPr lang="en-US"/>
        </a:p>
      </dgm:t>
    </dgm:pt>
    <dgm:pt modelId="{CB9AB249-4A7B-4F8F-9488-EE0D9DA39EE8}" type="sibTrans" cxnId="{F4E951DE-040B-474C-97B4-824EC0FB5B37}">
      <dgm:prSet/>
      <dgm:spPr/>
      <dgm:t>
        <a:bodyPr/>
        <a:lstStyle/>
        <a:p>
          <a:endParaRPr lang="en-US"/>
        </a:p>
      </dgm:t>
    </dgm:pt>
    <dgm:pt modelId="{22FEF905-BECC-4F24-8756-BA8C56D0D41B}" type="pres">
      <dgm:prSet presAssocID="{9030BE30-66C0-44AB-8AC3-90FB87E9A216}" presName="root" presStyleCnt="0">
        <dgm:presLayoutVars>
          <dgm:dir/>
          <dgm:resizeHandles val="exact"/>
        </dgm:presLayoutVars>
      </dgm:prSet>
      <dgm:spPr/>
    </dgm:pt>
    <dgm:pt modelId="{E376B040-FBAD-4994-8866-C4BB3E582E9F}" type="pres">
      <dgm:prSet presAssocID="{D95172C9-2356-4C5E-BB85-554C70B078E7}" presName="compNode" presStyleCnt="0"/>
      <dgm:spPr/>
    </dgm:pt>
    <dgm:pt modelId="{4032E2CE-A764-4F8C-BAF8-1560653FB8EF}" type="pres">
      <dgm:prSet presAssocID="{D95172C9-2356-4C5E-BB85-554C70B078E7}" presName="bgRect" presStyleLbl="bgShp" presStyleIdx="0" presStyleCnt="4"/>
      <dgm:spPr/>
    </dgm:pt>
    <dgm:pt modelId="{05D14AC9-F5B6-4FC3-8D4C-B9D61727C304}" type="pres">
      <dgm:prSet presAssocID="{D95172C9-2356-4C5E-BB85-554C70B078E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íngua"/>
        </a:ext>
      </dgm:extLst>
    </dgm:pt>
    <dgm:pt modelId="{D6066061-3C67-4CED-B887-3D5FA14675FA}" type="pres">
      <dgm:prSet presAssocID="{D95172C9-2356-4C5E-BB85-554C70B078E7}" presName="spaceRect" presStyleCnt="0"/>
      <dgm:spPr/>
    </dgm:pt>
    <dgm:pt modelId="{CCEF4CFE-5B55-42D4-808C-B6C3132614CF}" type="pres">
      <dgm:prSet presAssocID="{D95172C9-2356-4C5E-BB85-554C70B078E7}" presName="parTx" presStyleLbl="revTx" presStyleIdx="0" presStyleCnt="4">
        <dgm:presLayoutVars>
          <dgm:chMax val="0"/>
          <dgm:chPref val="0"/>
        </dgm:presLayoutVars>
      </dgm:prSet>
      <dgm:spPr/>
    </dgm:pt>
    <dgm:pt modelId="{81A1A9CE-B63A-418B-A72C-71C3803E3055}" type="pres">
      <dgm:prSet presAssocID="{E0C2254D-A015-4F10-A3A8-7BF9E805D57A}" presName="sibTrans" presStyleCnt="0"/>
      <dgm:spPr/>
    </dgm:pt>
    <dgm:pt modelId="{BB2B7EAC-0449-44FD-87FA-5F66F11DC33B}" type="pres">
      <dgm:prSet presAssocID="{19080C61-2E9C-4B17-883C-4A10E1358905}" presName="compNode" presStyleCnt="0"/>
      <dgm:spPr/>
    </dgm:pt>
    <dgm:pt modelId="{664E0906-7C4F-4CD3-A964-691701589C75}" type="pres">
      <dgm:prSet presAssocID="{19080C61-2E9C-4B17-883C-4A10E1358905}" presName="bgRect" presStyleLbl="bgShp" presStyleIdx="1" presStyleCnt="4"/>
      <dgm:spPr/>
    </dgm:pt>
    <dgm:pt modelId="{E1233693-1583-4AD7-A8A8-54262AE2DAAF}" type="pres">
      <dgm:prSet presAssocID="{19080C61-2E9C-4B17-883C-4A10E135890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seleção"/>
        </a:ext>
      </dgm:extLst>
    </dgm:pt>
    <dgm:pt modelId="{56FA22F1-53EF-4D3F-A840-E9060B1C0265}" type="pres">
      <dgm:prSet presAssocID="{19080C61-2E9C-4B17-883C-4A10E1358905}" presName="spaceRect" presStyleCnt="0"/>
      <dgm:spPr/>
    </dgm:pt>
    <dgm:pt modelId="{E3AA9E11-8AD1-49BB-BBDA-1690EDDF0703}" type="pres">
      <dgm:prSet presAssocID="{19080C61-2E9C-4B17-883C-4A10E1358905}" presName="parTx" presStyleLbl="revTx" presStyleIdx="1" presStyleCnt="4">
        <dgm:presLayoutVars>
          <dgm:chMax val="0"/>
          <dgm:chPref val="0"/>
        </dgm:presLayoutVars>
      </dgm:prSet>
      <dgm:spPr/>
    </dgm:pt>
    <dgm:pt modelId="{AF759E0A-EC98-4BFD-9631-DF8FF90D5263}" type="pres">
      <dgm:prSet presAssocID="{9A78C8FF-E635-4C28-AFFE-1B7E1CC56358}" presName="sibTrans" presStyleCnt="0"/>
      <dgm:spPr/>
    </dgm:pt>
    <dgm:pt modelId="{879A37E4-AD61-4DE2-9723-343E7030FDC8}" type="pres">
      <dgm:prSet presAssocID="{63359087-F4CE-48C7-89C7-B786154ED4A2}" presName="compNode" presStyleCnt="0"/>
      <dgm:spPr/>
    </dgm:pt>
    <dgm:pt modelId="{CE6B320B-E2C3-46DC-AF7B-0B201712A57D}" type="pres">
      <dgm:prSet presAssocID="{63359087-F4CE-48C7-89C7-B786154ED4A2}" presName="bgRect" presStyleLbl="bgShp" presStyleIdx="2" presStyleCnt="4"/>
      <dgm:spPr/>
    </dgm:pt>
    <dgm:pt modelId="{F6EFFF65-7DAF-4E2E-8D3B-1075EA7066C5}" type="pres">
      <dgm:prSet presAssocID="{63359087-F4CE-48C7-89C7-B786154ED4A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97B5D92D-BBDF-4292-9620-95C65FB667C9}" type="pres">
      <dgm:prSet presAssocID="{63359087-F4CE-48C7-89C7-B786154ED4A2}" presName="spaceRect" presStyleCnt="0"/>
      <dgm:spPr/>
    </dgm:pt>
    <dgm:pt modelId="{D74C960B-7206-4B55-9356-4C2F06DB95C5}" type="pres">
      <dgm:prSet presAssocID="{63359087-F4CE-48C7-89C7-B786154ED4A2}" presName="parTx" presStyleLbl="revTx" presStyleIdx="2" presStyleCnt="4">
        <dgm:presLayoutVars>
          <dgm:chMax val="0"/>
          <dgm:chPref val="0"/>
        </dgm:presLayoutVars>
      </dgm:prSet>
      <dgm:spPr/>
    </dgm:pt>
    <dgm:pt modelId="{B59D2C47-3995-4666-9D97-D139080D14A5}" type="pres">
      <dgm:prSet presAssocID="{44494742-0E98-4AFC-B3CF-22C0F9BF361D}" presName="sibTrans" presStyleCnt="0"/>
      <dgm:spPr/>
    </dgm:pt>
    <dgm:pt modelId="{F5FF4609-B071-45EC-9C7F-3769B828E37A}" type="pres">
      <dgm:prSet presAssocID="{B28F12F1-09CF-47D2-8A54-69C595F1416F}" presName="compNode" presStyleCnt="0"/>
      <dgm:spPr/>
    </dgm:pt>
    <dgm:pt modelId="{975E6673-2033-4EF6-99D0-19C68A7EA01F}" type="pres">
      <dgm:prSet presAssocID="{B28F12F1-09CF-47D2-8A54-69C595F1416F}" presName="bgRect" presStyleLbl="bgShp" presStyleIdx="3" presStyleCnt="4"/>
      <dgm:spPr/>
    </dgm:pt>
    <dgm:pt modelId="{1C2B8EF7-DEF5-43A1-8240-ED31907B33F8}" type="pres">
      <dgm:prSet presAssocID="{B28F12F1-09CF-47D2-8A54-69C595F1416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icroscópio"/>
        </a:ext>
      </dgm:extLst>
    </dgm:pt>
    <dgm:pt modelId="{6F4FB9F3-D76A-4D21-8EA0-9E7FB7693574}" type="pres">
      <dgm:prSet presAssocID="{B28F12F1-09CF-47D2-8A54-69C595F1416F}" presName="spaceRect" presStyleCnt="0"/>
      <dgm:spPr/>
    </dgm:pt>
    <dgm:pt modelId="{12A3E31F-D557-4342-B257-2C8A032E63BA}" type="pres">
      <dgm:prSet presAssocID="{B28F12F1-09CF-47D2-8A54-69C595F1416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7B86040F-E1B6-4A26-8BEB-E33B207714E3}" type="presOf" srcId="{9030BE30-66C0-44AB-8AC3-90FB87E9A216}" destId="{22FEF905-BECC-4F24-8756-BA8C56D0D41B}" srcOrd="0" destOrd="0" presId="urn:microsoft.com/office/officeart/2018/2/layout/IconVerticalSolidList"/>
    <dgm:cxn modelId="{E8A9C01B-A98E-43C6-8458-C5B6D982C670}" type="presOf" srcId="{19080C61-2E9C-4B17-883C-4A10E1358905}" destId="{E3AA9E11-8AD1-49BB-BBDA-1690EDDF0703}" srcOrd="0" destOrd="0" presId="urn:microsoft.com/office/officeart/2018/2/layout/IconVerticalSolidList"/>
    <dgm:cxn modelId="{67697E3E-21CE-4A8C-8F58-6119EA43ECFF}" srcId="{9030BE30-66C0-44AB-8AC3-90FB87E9A216}" destId="{63359087-F4CE-48C7-89C7-B786154ED4A2}" srcOrd="2" destOrd="0" parTransId="{98791C34-3298-4F68-A5D2-3C7B12E7E2C6}" sibTransId="{44494742-0E98-4AFC-B3CF-22C0F9BF361D}"/>
    <dgm:cxn modelId="{ACD24C77-D55E-4BD2-A405-399A8F56392A}" type="presOf" srcId="{63359087-F4CE-48C7-89C7-B786154ED4A2}" destId="{D74C960B-7206-4B55-9356-4C2F06DB95C5}" srcOrd="0" destOrd="0" presId="urn:microsoft.com/office/officeart/2018/2/layout/IconVerticalSolidList"/>
    <dgm:cxn modelId="{466CDD7A-A445-466C-9AA5-A7310A1D74FE}" srcId="{9030BE30-66C0-44AB-8AC3-90FB87E9A216}" destId="{19080C61-2E9C-4B17-883C-4A10E1358905}" srcOrd="1" destOrd="0" parTransId="{04D491B2-A4AB-4764-8A7F-FDA2A76A3308}" sibTransId="{9A78C8FF-E635-4C28-AFFE-1B7E1CC56358}"/>
    <dgm:cxn modelId="{D7D9B2C4-E470-4E45-BF51-1A7E5C1CC031}" type="presOf" srcId="{B28F12F1-09CF-47D2-8A54-69C595F1416F}" destId="{12A3E31F-D557-4342-B257-2C8A032E63BA}" srcOrd="0" destOrd="0" presId="urn:microsoft.com/office/officeart/2018/2/layout/IconVerticalSolidList"/>
    <dgm:cxn modelId="{143C10D6-B178-4695-9C05-801290EA7B7D}" srcId="{9030BE30-66C0-44AB-8AC3-90FB87E9A216}" destId="{D95172C9-2356-4C5E-BB85-554C70B078E7}" srcOrd="0" destOrd="0" parTransId="{CE13EF0A-B9A6-459F-BE17-312DB93B55D9}" sibTransId="{E0C2254D-A015-4F10-A3A8-7BF9E805D57A}"/>
    <dgm:cxn modelId="{F4E951DE-040B-474C-97B4-824EC0FB5B37}" srcId="{9030BE30-66C0-44AB-8AC3-90FB87E9A216}" destId="{B28F12F1-09CF-47D2-8A54-69C595F1416F}" srcOrd="3" destOrd="0" parTransId="{4BD1FB40-5624-4C0A-8FD4-C120C73DC21B}" sibTransId="{CB9AB249-4A7B-4F8F-9488-EE0D9DA39EE8}"/>
    <dgm:cxn modelId="{09BF55F1-4645-49DA-AFDF-9B0BABC3ED92}" type="presOf" srcId="{D95172C9-2356-4C5E-BB85-554C70B078E7}" destId="{CCEF4CFE-5B55-42D4-808C-B6C3132614CF}" srcOrd="0" destOrd="0" presId="urn:microsoft.com/office/officeart/2018/2/layout/IconVerticalSolidList"/>
    <dgm:cxn modelId="{7C5276A9-E33B-4B51-8991-018D2EE02DB8}" type="presParOf" srcId="{22FEF905-BECC-4F24-8756-BA8C56D0D41B}" destId="{E376B040-FBAD-4994-8866-C4BB3E582E9F}" srcOrd="0" destOrd="0" presId="urn:microsoft.com/office/officeart/2018/2/layout/IconVerticalSolidList"/>
    <dgm:cxn modelId="{D8A98A57-ADA0-4FC1-A172-61A67FE7B629}" type="presParOf" srcId="{E376B040-FBAD-4994-8866-C4BB3E582E9F}" destId="{4032E2CE-A764-4F8C-BAF8-1560653FB8EF}" srcOrd="0" destOrd="0" presId="urn:microsoft.com/office/officeart/2018/2/layout/IconVerticalSolidList"/>
    <dgm:cxn modelId="{362C73F1-37E1-4BD6-85DA-20778C09DB84}" type="presParOf" srcId="{E376B040-FBAD-4994-8866-C4BB3E582E9F}" destId="{05D14AC9-F5B6-4FC3-8D4C-B9D61727C304}" srcOrd="1" destOrd="0" presId="urn:microsoft.com/office/officeart/2018/2/layout/IconVerticalSolidList"/>
    <dgm:cxn modelId="{E95798BE-CC12-491F-B9CE-DDD5F0E6A22B}" type="presParOf" srcId="{E376B040-FBAD-4994-8866-C4BB3E582E9F}" destId="{D6066061-3C67-4CED-B887-3D5FA14675FA}" srcOrd="2" destOrd="0" presId="urn:microsoft.com/office/officeart/2018/2/layout/IconVerticalSolidList"/>
    <dgm:cxn modelId="{0FF2EEC1-F5BE-417C-996C-582CB4B8CCB2}" type="presParOf" srcId="{E376B040-FBAD-4994-8866-C4BB3E582E9F}" destId="{CCEF4CFE-5B55-42D4-808C-B6C3132614CF}" srcOrd="3" destOrd="0" presId="urn:microsoft.com/office/officeart/2018/2/layout/IconVerticalSolidList"/>
    <dgm:cxn modelId="{AB7006D2-33C9-44A4-8DBB-D13945241017}" type="presParOf" srcId="{22FEF905-BECC-4F24-8756-BA8C56D0D41B}" destId="{81A1A9CE-B63A-418B-A72C-71C3803E3055}" srcOrd="1" destOrd="0" presId="urn:microsoft.com/office/officeart/2018/2/layout/IconVerticalSolidList"/>
    <dgm:cxn modelId="{3390D3AD-A9F5-4F76-9AAA-8D9A60DD1B21}" type="presParOf" srcId="{22FEF905-BECC-4F24-8756-BA8C56D0D41B}" destId="{BB2B7EAC-0449-44FD-87FA-5F66F11DC33B}" srcOrd="2" destOrd="0" presId="urn:microsoft.com/office/officeart/2018/2/layout/IconVerticalSolidList"/>
    <dgm:cxn modelId="{99B2F66D-ACD5-40A3-A413-E639FF374AF9}" type="presParOf" srcId="{BB2B7EAC-0449-44FD-87FA-5F66F11DC33B}" destId="{664E0906-7C4F-4CD3-A964-691701589C75}" srcOrd="0" destOrd="0" presId="urn:microsoft.com/office/officeart/2018/2/layout/IconVerticalSolidList"/>
    <dgm:cxn modelId="{0E8CE0C6-0FD9-42FC-9F59-10AA967C5FD2}" type="presParOf" srcId="{BB2B7EAC-0449-44FD-87FA-5F66F11DC33B}" destId="{E1233693-1583-4AD7-A8A8-54262AE2DAAF}" srcOrd="1" destOrd="0" presId="urn:microsoft.com/office/officeart/2018/2/layout/IconVerticalSolidList"/>
    <dgm:cxn modelId="{503BA9E6-4030-42B9-8428-9182708B90D7}" type="presParOf" srcId="{BB2B7EAC-0449-44FD-87FA-5F66F11DC33B}" destId="{56FA22F1-53EF-4D3F-A840-E9060B1C0265}" srcOrd="2" destOrd="0" presId="urn:microsoft.com/office/officeart/2018/2/layout/IconVerticalSolidList"/>
    <dgm:cxn modelId="{9C193754-4199-4C26-93F0-E9B7C300F441}" type="presParOf" srcId="{BB2B7EAC-0449-44FD-87FA-5F66F11DC33B}" destId="{E3AA9E11-8AD1-49BB-BBDA-1690EDDF0703}" srcOrd="3" destOrd="0" presId="urn:microsoft.com/office/officeart/2018/2/layout/IconVerticalSolidList"/>
    <dgm:cxn modelId="{D8A25364-F110-499B-97C5-107C3560A268}" type="presParOf" srcId="{22FEF905-BECC-4F24-8756-BA8C56D0D41B}" destId="{AF759E0A-EC98-4BFD-9631-DF8FF90D5263}" srcOrd="3" destOrd="0" presId="urn:microsoft.com/office/officeart/2018/2/layout/IconVerticalSolidList"/>
    <dgm:cxn modelId="{FAEDDA5F-20FE-47CA-A27B-74D816605E4F}" type="presParOf" srcId="{22FEF905-BECC-4F24-8756-BA8C56D0D41B}" destId="{879A37E4-AD61-4DE2-9723-343E7030FDC8}" srcOrd="4" destOrd="0" presId="urn:microsoft.com/office/officeart/2018/2/layout/IconVerticalSolidList"/>
    <dgm:cxn modelId="{EF893C5D-537B-4DDD-BC3D-BB015C8F3569}" type="presParOf" srcId="{879A37E4-AD61-4DE2-9723-343E7030FDC8}" destId="{CE6B320B-E2C3-46DC-AF7B-0B201712A57D}" srcOrd="0" destOrd="0" presId="urn:microsoft.com/office/officeart/2018/2/layout/IconVerticalSolidList"/>
    <dgm:cxn modelId="{847BFFFA-1808-48AF-B956-67BC109FCB27}" type="presParOf" srcId="{879A37E4-AD61-4DE2-9723-343E7030FDC8}" destId="{F6EFFF65-7DAF-4E2E-8D3B-1075EA7066C5}" srcOrd="1" destOrd="0" presId="urn:microsoft.com/office/officeart/2018/2/layout/IconVerticalSolidList"/>
    <dgm:cxn modelId="{3BD0858F-CC73-4D30-9CC5-CAA84C00CCB2}" type="presParOf" srcId="{879A37E4-AD61-4DE2-9723-343E7030FDC8}" destId="{97B5D92D-BBDF-4292-9620-95C65FB667C9}" srcOrd="2" destOrd="0" presId="urn:microsoft.com/office/officeart/2018/2/layout/IconVerticalSolidList"/>
    <dgm:cxn modelId="{EA501BA2-7516-4AF7-A338-3D2970178AD9}" type="presParOf" srcId="{879A37E4-AD61-4DE2-9723-343E7030FDC8}" destId="{D74C960B-7206-4B55-9356-4C2F06DB95C5}" srcOrd="3" destOrd="0" presId="urn:microsoft.com/office/officeart/2018/2/layout/IconVerticalSolidList"/>
    <dgm:cxn modelId="{8BDA4952-E7A7-43AB-B0AF-A7C038559DA6}" type="presParOf" srcId="{22FEF905-BECC-4F24-8756-BA8C56D0D41B}" destId="{B59D2C47-3995-4666-9D97-D139080D14A5}" srcOrd="5" destOrd="0" presId="urn:microsoft.com/office/officeart/2018/2/layout/IconVerticalSolidList"/>
    <dgm:cxn modelId="{575C6616-7213-41FC-BC4F-921D5A0A4154}" type="presParOf" srcId="{22FEF905-BECC-4F24-8756-BA8C56D0D41B}" destId="{F5FF4609-B071-45EC-9C7F-3769B828E37A}" srcOrd="6" destOrd="0" presId="urn:microsoft.com/office/officeart/2018/2/layout/IconVerticalSolidList"/>
    <dgm:cxn modelId="{9CC505C4-AD42-45F9-A30D-282AD2B6A3A4}" type="presParOf" srcId="{F5FF4609-B071-45EC-9C7F-3769B828E37A}" destId="{975E6673-2033-4EF6-99D0-19C68A7EA01F}" srcOrd="0" destOrd="0" presId="urn:microsoft.com/office/officeart/2018/2/layout/IconVerticalSolidList"/>
    <dgm:cxn modelId="{0593E8D0-A4F8-46A1-A2C6-AD7052A8D73D}" type="presParOf" srcId="{F5FF4609-B071-45EC-9C7F-3769B828E37A}" destId="{1C2B8EF7-DEF5-43A1-8240-ED31907B33F8}" srcOrd="1" destOrd="0" presId="urn:microsoft.com/office/officeart/2018/2/layout/IconVerticalSolidList"/>
    <dgm:cxn modelId="{D13405C6-3053-4E1A-989A-845F21B17439}" type="presParOf" srcId="{F5FF4609-B071-45EC-9C7F-3769B828E37A}" destId="{6F4FB9F3-D76A-4D21-8EA0-9E7FB7693574}" srcOrd="2" destOrd="0" presId="urn:microsoft.com/office/officeart/2018/2/layout/IconVerticalSolidList"/>
    <dgm:cxn modelId="{FFBA8DC0-BCD8-4D79-BF9E-6D108E539F5F}" type="presParOf" srcId="{F5FF4609-B071-45EC-9C7F-3769B828E37A}" destId="{12A3E31F-D557-4342-B257-2C8A032E63B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C35AF9-1B71-4477-9196-4A7442294CDB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77CE71B-1287-47CF-BBE9-546BBEA4644B}">
      <dgm:prSet/>
      <dgm:spPr/>
      <dgm:t>
        <a:bodyPr/>
        <a:lstStyle/>
        <a:p>
          <a:r>
            <a:rPr lang="pt-BR"/>
            <a:t>Fé em um Deus que se revela;</a:t>
          </a:r>
          <a:endParaRPr lang="en-US"/>
        </a:p>
      </dgm:t>
    </dgm:pt>
    <dgm:pt modelId="{55AFD5C6-5E22-4C4E-B1E1-682B9C58641B}" type="parTrans" cxnId="{7D233BCE-0F51-40F9-94FF-1429BB467A81}">
      <dgm:prSet/>
      <dgm:spPr/>
      <dgm:t>
        <a:bodyPr/>
        <a:lstStyle/>
        <a:p>
          <a:endParaRPr lang="en-US"/>
        </a:p>
      </dgm:t>
    </dgm:pt>
    <dgm:pt modelId="{7B0F66CC-B3F0-4D78-81A1-017A5C9C3669}" type="sibTrans" cxnId="{7D233BCE-0F51-40F9-94FF-1429BB467A81}">
      <dgm:prSet/>
      <dgm:spPr/>
      <dgm:t>
        <a:bodyPr/>
        <a:lstStyle/>
        <a:p>
          <a:endParaRPr lang="en-US"/>
        </a:p>
      </dgm:t>
    </dgm:pt>
    <dgm:pt modelId="{4D278D80-FAC7-4B8D-BD01-DA420F7F208D}">
      <dgm:prSet/>
      <dgm:spPr/>
      <dgm:t>
        <a:bodyPr/>
        <a:lstStyle/>
        <a:p>
          <a:r>
            <a:rPr lang="pt-BR"/>
            <a:t>Disposição para obedecer a sua mensagem;</a:t>
          </a:r>
          <a:endParaRPr lang="en-US"/>
        </a:p>
      </dgm:t>
    </dgm:pt>
    <dgm:pt modelId="{529DE7A0-A62C-4484-A416-2A230400AA12}" type="parTrans" cxnId="{0297BE58-847A-4AD8-B79D-A96588CD5DCE}">
      <dgm:prSet/>
      <dgm:spPr/>
      <dgm:t>
        <a:bodyPr/>
        <a:lstStyle/>
        <a:p>
          <a:endParaRPr lang="en-US"/>
        </a:p>
      </dgm:t>
    </dgm:pt>
    <dgm:pt modelId="{A833A070-46D8-4DC8-8332-E8FA9D974854}" type="sibTrans" cxnId="{0297BE58-847A-4AD8-B79D-A96588CD5DCE}">
      <dgm:prSet/>
      <dgm:spPr/>
      <dgm:t>
        <a:bodyPr/>
        <a:lstStyle/>
        <a:p>
          <a:endParaRPr lang="en-US"/>
        </a:p>
      </dgm:t>
    </dgm:pt>
    <dgm:pt modelId="{4C7839E0-9D07-474E-BD5A-3C595C504B56}">
      <dgm:prSet/>
      <dgm:spPr/>
      <dgm:t>
        <a:bodyPr/>
        <a:lstStyle/>
        <a:p>
          <a:r>
            <a:rPr lang="pt-BR"/>
            <a:t>Sinceridade no uso dos métodos;</a:t>
          </a:r>
          <a:endParaRPr lang="en-US"/>
        </a:p>
      </dgm:t>
    </dgm:pt>
    <dgm:pt modelId="{9C907F1B-15AE-41E7-9D81-41C56BE9046E}" type="parTrans" cxnId="{23EFA32D-AC4C-48B1-B54A-28DCB63FCAF2}">
      <dgm:prSet/>
      <dgm:spPr/>
      <dgm:t>
        <a:bodyPr/>
        <a:lstStyle/>
        <a:p>
          <a:endParaRPr lang="en-US"/>
        </a:p>
      </dgm:t>
    </dgm:pt>
    <dgm:pt modelId="{6C4A6DD7-6D49-427E-BCDA-BB0F16E66E21}" type="sibTrans" cxnId="{23EFA32D-AC4C-48B1-B54A-28DCB63FCAF2}">
      <dgm:prSet/>
      <dgm:spPr/>
      <dgm:t>
        <a:bodyPr/>
        <a:lstStyle/>
        <a:p>
          <a:endParaRPr lang="en-US"/>
        </a:p>
      </dgm:t>
    </dgm:pt>
    <dgm:pt modelId="{5CD81911-F0E3-4055-A9A9-D7A172190466}">
      <dgm:prSet/>
      <dgm:spPr/>
      <dgm:t>
        <a:bodyPr/>
        <a:lstStyle/>
        <a:p>
          <a:r>
            <a:rPr lang="pt-BR"/>
            <a:t>Iluminação do Espirito Santo;</a:t>
          </a:r>
          <a:endParaRPr lang="en-US"/>
        </a:p>
      </dgm:t>
    </dgm:pt>
    <dgm:pt modelId="{729A7D16-B08E-4A2F-B23C-7B1925945996}" type="parTrans" cxnId="{2DFD4F64-7854-4E6D-86D1-82558AF60964}">
      <dgm:prSet/>
      <dgm:spPr/>
      <dgm:t>
        <a:bodyPr/>
        <a:lstStyle/>
        <a:p>
          <a:endParaRPr lang="en-US"/>
        </a:p>
      </dgm:t>
    </dgm:pt>
    <dgm:pt modelId="{C46C510A-32AE-4D9F-8E8B-C07C293D501C}" type="sibTrans" cxnId="{2DFD4F64-7854-4E6D-86D1-82558AF60964}">
      <dgm:prSet/>
      <dgm:spPr/>
      <dgm:t>
        <a:bodyPr/>
        <a:lstStyle/>
        <a:p>
          <a:endParaRPr lang="en-US"/>
        </a:p>
      </dgm:t>
    </dgm:pt>
    <dgm:pt modelId="{FB3542B5-5D33-4C51-AD99-0E5C70BAF0C0}">
      <dgm:prSet/>
      <dgm:spPr/>
      <dgm:t>
        <a:bodyPr/>
        <a:lstStyle/>
        <a:p>
          <a:r>
            <a:rPr lang="pt-BR"/>
            <a:t>Compromisso com a Igreja local.</a:t>
          </a:r>
          <a:endParaRPr lang="en-US"/>
        </a:p>
      </dgm:t>
    </dgm:pt>
    <dgm:pt modelId="{E7995819-E3D4-4A6B-B5B7-D305AA56AE53}" type="parTrans" cxnId="{7BB2B3DE-4D2F-4F01-A1B5-2E3C25D644C5}">
      <dgm:prSet/>
      <dgm:spPr/>
      <dgm:t>
        <a:bodyPr/>
        <a:lstStyle/>
        <a:p>
          <a:endParaRPr lang="en-US"/>
        </a:p>
      </dgm:t>
    </dgm:pt>
    <dgm:pt modelId="{41BBD3B4-F1AA-4EFC-98A3-60184A7DD218}" type="sibTrans" cxnId="{7BB2B3DE-4D2F-4F01-A1B5-2E3C25D644C5}">
      <dgm:prSet/>
      <dgm:spPr/>
      <dgm:t>
        <a:bodyPr/>
        <a:lstStyle/>
        <a:p>
          <a:endParaRPr lang="en-US"/>
        </a:p>
      </dgm:t>
    </dgm:pt>
    <dgm:pt modelId="{F1B861FD-A42A-4B82-A6CB-D0CD3473A778}" type="pres">
      <dgm:prSet presAssocID="{10C35AF9-1B71-4477-9196-4A7442294CDB}" presName="outerComposite" presStyleCnt="0">
        <dgm:presLayoutVars>
          <dgm:chMax val="5"/>
          <dgm:dir/>
          <dgm:resizeHandles val="exact"/>
        </dgm:presLayoutVars>
      </dgm:prSet>
      <dgm:spPr/>
    </dgm:pt>
    <dgm:pt modelId="{D4F3237D-A840-4628-BB26-4010D0D2C4A7}" type="pres">
      <dgm:prSet presAssocID="{10C35AF9-1B71-4477-9196-4A7442294CDB}" presName="dummyMaxCanvas" presStyleCnt="0">
        <dgm:presLayoutVars/>
      </dgm:prSet>
      <dgm:spPr/>
    </dgm:pt>
    <dgm:pt modelId="{C52198F1-A677-4CE0-8588-B9E0B0E40BC5}" type="pres">
      <dgm:prSet presAssocID="{10C35AF9-1B71-4477-9196-4A7442294CDB}" presName="FiveNodes_1" presStyleLbl="node1" presStyleIdx="0" presStyleCnt="5">
        <dgm:presLayoutVars>
          <dgm:bulletEnabled val="1"/>
        </dgm:presLayoutVars>
      </dgm:prSet>
      <dgm:spPr/>
    </dgm:pt>
    <dgm:pt modelId="{93A0AB0F-3D29-4480-9149-CC6CDF3FCA2A}" type="pres">
      <dgm:prSet presAssocID="{10C35AF9-1B71-4477-9196-4A7442294CDB}" presName="FiveNodes_2" presStyleLbl="node1" presStyleIdx="1" presStyleCnt="5">
        <dgm:presLayoutVars>
          <dgm:bulletEnabled val="1"/>
        </dgm:presLayoutVars>
      </dgm:prSet>
      <dgm:spPr/>
    </dgm:pt>
    <dgm:pt modelId="{48D733A4-7DC8-48BC-946B-8257AFCCB6CF}" type="pres">
      <dgm:prSet presAssocID="{10C35AF9-1B71-4477-9196-4A7442294CDB}" presName="FiveNodes_3" presStyleLbl="node1" presStyleIdx="2" presStyleCnt="5">
        <dgm:presLayoutVars>
          <dgm:bulletEnabled val="1"/>
        </dgm:presLayoutVars>
      </dgm:prSet>
      <dgm:spPr/>
    </dgm:pt>
    <dgm:pt modelId="{BF1B03A6-D51A-452B-A681-D46A1CC0FCBB}" type="pres">
      <dgm:prSet presAssocID="{10C35AF9-1B71-4477-9196-4A7442294CDB}" presName="FiveNodes_4" presStyleLbl="node1" presStyleIdx="3" presStyleCnt="5">
        <dgm:presLayoutVars>
          <dgm:bulletEnabled val="1"/>
        </dgm:presLayoutVars>
      </dgm:prSet>
      <dgm:spPr/>
    </dgm:pt>
    <dgm:pt modelId="{D83B704E-914B-4D4F-81B5-9292FC2E6248}" type="pres">
      <dgm:prSet presAssocID="{10C35AF9-1B71-4477-9196-4A7442294CDB}" presName="FiveNodes_5" presStyleLbl="node1" presStyleIdx="4" presStyleCnt="5">
        <dgm:presLayoutVars>
          <dgm:bulletEnabled val="1"/>
        </dgm:presLayoutVars>
      </dgm:prSet>
      <dgm:spPr/>
    </dgm:pt>
    <dgm:pt modelId="{C4CED3EF-1105-4A11-87D5-518B35A53593}" type="pres">
      <dgm:prSet presAssocID="{10C35AF9-1B71-4477-9196-4A7442294CDB}" presName="FiveConn_1-2" presStyleLbl="fgAccFollowNode1" presStyleIdx="0" presStyleCnt="4">
        <dgm:presLayoutVars>
          <dgm:bulletEnabled val="1"/>
        </dgm:presLayoutVars>
      </dgm:prSet>
      <dgm:spPr/>
    </dgm:pt>
    <dgm:pt modelId="{5381CFAD-BB08-430F-99B5-63BC244831CD}" type="pres">
      <dgm:prSet presAssocID="{10C35AF9-1B71-4477-9196-4A7442294CDB}" presName="FiveConn_2-3" presStyleLbl="fgAccFollowNode1" presStyleIdx="1" presStyleCnt="4">
        <dgm:presLayoutVars>
          <dgm:bulletEnabled val="1"/>
        </dgm:presLayoutVars>
      </dgm:prSet>
      <dgm:spPr/>
    </dgm:pt>
    <dgm:pt modelId="{90727191-4B6F-42D7-BC39-D4780B0CAB08}" type="pres">
      <dgm:prSet presAssocID="{10C35AF9-1B71-4477-9196-4A7442294CDB}" presName="FiveConn_3-4" presStyleLbl="fgAccFollowNode1" presStyleIdx="2" presStyleCnt="4">
        <dgm:presLayoutVars>
          <dgm:bulletEnabled val="1"/>
        </dgm:presLayoutVars>
      </dgm:prSet>
      <dgm:spPr/>
    </dgm:pt>
    <dgm:pt modelId="{29276827-8CE0-46AE-BFE5-9C32C1E786EE}" type="pres">
      <dgm:prSet presAssocID="{10C35AF9-1B71-4477-9196-4A7442294CDB}" presName="FiveConn_4-5" presStyleLbl="fgAccFollowNode1" presStyleIdx="3" presStyleCnt="4">
        <dgm:presLayoutVars>
          <dgm:bulletEnabled val="1"/>
        </dgm:presLayoutVars>
      </dgm:prSet>
      <dgm:spPr/>
    </dgm:pt>
    <dgm:pt modelId="{81660341-7A3C-4F7F-9976-07DBABF3F944}" type="pres">
      <dgm:prSet presAssocID="{10C35AF9-1B71-4477-9196-4A7442294CDB}" presName="FiveNodes_1_text" presStyleLbl="node1" presStyleIdx="4" presStyleCnt="5">
        <dgm:presLayoutVars>
          <dgm:bulletEnabled val="1"/>
        </dgm:presLayoutVars>
      </dgm:prSet>
      <dgm:spPr/>
    </dgm:pt>
    <dgm:pt modelId="{37ED1846-80B2-4177-BC16-0446DB84DCAA}" type="pres">
      <dgm:prSet presAssocID="{10C35AF9-1B71-4477-9196-4A7442294CDB}" presName="FiveNodes_2_text" presStyleLbl="node1" presStyleIdx="4" presStyleCnt="5">
        <dgm:presLayoutVars>
          <dgm:bulletEnabled val="1"/>
        </dgm:presLayoutVars>
      </dgm:prSet>
      <dgm:spPr/>
    </dgm:pt>
    <dgm:pt modelId="{9BCECAC0-210F-4D63-8261-5AAD7CC92635}" type="pres">
      <dgm:prSet presAssocID="{10C35AF9-1B71-4477-9196-4A7442294CDB}" presName="FiveNodes_3_text" presStyleLbl="node1" presStyleIdx="4" presStyleCnt="5">
        <dgm:presLayoutVars>
          <dgm:bulletEnabled val="1"/>
        </dgm:presLayoutVars>
      </dgm:prSet>
      <dgm:spPr/>
    </dgm:pt>
    <dgm:pt modelId="{9459B90C-14D4-414E-95AD-58FFFA3FE43D}" type="pres">
      <dgm:prSet presAssocID="{10C35AF9-1B71-4477-9196-4A7442294CDB}" presName="FiveNodes_4_text" presStyleLbl="node1" presStyleIdx="4" presStyleCnt="5">
        <dgm:presLayoutVars>
          <dgm:bulletEnabled val="1"/>
        </dgm:presLayoutVars>
      </dgm:prSet>
      <dgm:spPr/>
    </dgm:pt>
    <dgm:pt modelId="{79B36227-4823-4359-B223-C1BD8E601B99}" type="pres">
      <dgm:prSet presAssocID="{10C35AF9-1B71-4477-9196-4A7442294CDB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D22BDA0D-81DB-4BEE-97E0-C2C62B14B12C}" type="presOf" srcId="{6C4A6DD7-6D49-427E-BCDA-BB0F16E66E21}" destId="{90727191-4B6F-42D7-BC39-D4780B0CAB08}" srcOrd="0" destOrd="0" presId="urn:microsoft.com/office/officeart/2005/8/layout/vProcess5"/>
    <dgm:cxn modelId="{F2629B15-EFCF-442D-BB00-120DEEB6B39B}" type="presOf" srcId="{777CE71B-1287-47CF-BBE9-546BBEA4644B}" destId="{81660341-7A3C-4F7F-9976-07DBABF3F944}" srcOrd="1" destOrd="0" presId="urn:microsoft.com/office/officeart/2005/8/layout/vProcess5"/>
    <dgm:cxn modelId="{76998F1C-DF88-4A19-9B36-943F4D8F89DE}" type="presOf" srcId="{777CE71B-1287-47CF-BBE9-546BBEA4644B}" destId="{C52198F1-A677-4CE0-8588-B9E0B0E40BC5}" srcOrd="0" destOrd="0" presId="urn:microsoft.com/office/officeart/2005/8/layout/vProcess5"/>
    <dgm:cxn modelId="{23EFA32D-AC4C-48B1-B54A-28DCB63FCAF2}" srcId="{10C35AF9-1B71-4477-9196-4A7442294CDB}" destId="{4C7839E0-9D07-474E-BD5A-3C595C504B56}" srcOrd="2" destOrd="0" parTransId="{9C907F1B-15AE-41E7-9D81-41C56BE9046E}" sibTransId="{6C4A6DD7-6D49-427E-BCDA-BB0F16E66E21}"/>
    <dgm:cxn modelId="{A4D4C539-F925-4D97-8E6A-44CB426C1508}" type="presOf" srcId="{FB3542B5-5D33-4C51-AD99-0E5C70BAF0C0}" destId="{D83B704E-914B-4D4F-81B5-9292FC2E6248}" srcOrd="0" destOrd="0" presId="urn:microsoft.com/office/officeart/2005/8/layout/vProcess5"/>
    <dgm:cxn modelId="{C109E839-856D-4E41-B3CB-541ABBC00E4E}" type="presOf" srcId="{C46C510A-32AE-4D9F-8E8B-C07C293D501C}" destId="{29276827-8CE0-46AE-BFE5-9C32C1E786EE}" srcOrd="0" destOrd="0" presId="urn:microsoft.com/office/officeart/2005/8/layout/vProcess5"/>
    <dgm:cxn modelId="{11369F3A-8FF5-4EA2-AF43-94974D4C40F7}" type="presOf" srcId="{7B0F66CC-B3F0-4D78-81A1-017A5C9C3669}" destId="{C4CED3EF-1105-4A11-87D5-518B35A53593}" srcOrd="0" destOrd="0" presId="urn:microsoft.com/office/officeart/2005/8/layout/vProcess5"/>
    <dgm:cxn modelId="{2DFD4F64-7854-4E6D-86D1-82558AF60964}" srcId="{10C35AF9-1B71-4477-9196-4A7442294CDB}" destId="{5CD81911-F0E3-4055-A9A9-D7A172190466}" srcOrd="3" destOrd="0" parTransId="{729A7D16-B08E-4A2F-B23C-7B1925945996}" sibTransId="{C46C510A-32AE-4D9F-8E8B-C07C293D501C}"/>
    <dgm:cxn modelId="{B63F584E-22C2-4068-9D6F-D51116F8C9B6}" type="presOf" srcId="{FB3542B5-5D33-4C51-AD99-0E5C70BAF0C0}" destId="{79B36227-4823-4359-B223-C1BD8E601B99}" srcOrd="1" destOrd="0" presId="urn:microsoft.com/office/officeart/2005/8/layout/vProcess5"/>
    <dgm:cxn modelId="{501D5B57-5577-4D07-BF99-EDE358E2E7F1}" type="presOf" srcId="{4C7839E0-9D07-474E-BD5A-3C595C504B56}" destId="{9BCECAC0-210F-4D63-8261-5AAD7CC92635}" srcOrd="1" destOrd="0" presId="urn:microsoft.com/office/officeart/2005/8/layout/vProcess5"/>
    <dgm:cxn modelId="{B53AE257-2FFB-40AE-97C5-83D1F5DF38DB}" type="presOf" srcId="{10C35AF9-1B71-4477-9196-4A7442294CDB}" destId="{F1B861FD-A42A-4B82-A6CB-D0CD3473A778}" srcOrd="0" destOrd="0" presId="urn:microsoft.com/office/officeart/2005/8/layout/vProcess5"/>
    <dgm:cxn modelId="{0297BE58-847A-4AD8-B79D-A96588CD5DCE}" srcId="{10C35AF9-1B71-4477-9196-4A7442294CDB}" destId="{4D278D80-FAC7-4B8D-BD01-DA420F7F208D}" srcOrd="1" destOrd="0" parTransId="{529DE7A0-A62C-4484-A416-2A230400AA12}" sibTransId="{A833A070-46D8-4DC8-8332-E8FA9D974854}"/>
    <dgm:cxn modelId="{C1F11F8B-2023-4ECB-A92D-DDEBD6C7D17B}" type="presOf" srcId="{5CD81911-F0E3-4055-A9A9-D7A172190466}" destId="{BF1B03A6-D51A-452B-A681-D46A1CC0FCBB}" srcOrd="0" destOrd="0" presId="urn:microsoft.com/office/officeart/2005/8/layout/vProcess5"/>
    <dgm:cxn modelId="{2F513BA2-F04E-4C2E-A564-5CCAC21B157E}" type="presOf" srcId="{A833A070-46D8-4DC8-8332-E8FA9D974854}" destId="{5381CFAD-BB08-430F-99B5-63BC244831CD}" srcOrd="0" destOrd="0" presId="urn:microsoft.com/office/officeart/2005/8/layout/vProcess5"/>
    <dgm:cxn modelId="{1C0760A8-1AA5-4E1D-AC9D-03B0B4171965}" type="presOf" srcId="{5CD81911-F0E3-4055-A9A9-D7A172190466}" destId="{9459B90C-14D4-414E-95AD-58FFFA3FE43D}" srcOrd="1" destOrd="0" presId="urn:microsoft.com/office/officeart/2005/8/layout/vProcess5"/>
    <dgm:cxn modelId="{D8A35DB0-5D22-4E28-9FDD-8FA6BB01304E}" type="presOf" srcId="{4D278D80-FAC7-4B8D-BD01-DA420F7F208D}" destId="{37ED1846-80B2-4177-BC16-0446DB84DCAA}" srcOrd="1" destOrd="0" presId="urn:microsoft.com/office/officeart/2005/8/layout/vProcess5"/>
    <dgm:cxn modelId="{7D233BCE-0F51-40F9-94FF-1429BB467A81}" srcId="{10C35AF9-1B71-4477-9196-4A7442294CDB}" destId="{777CE71B-1287-47CF-BBE9-546BBEA4644B}" srcOrd="0" destOrd="0" parTransId="{55AFD5C6-5E22-4C4E-B1E1-682B9C58641B}" sibTransId="{7B0F66CC-B3F0-4D78-81A1-017A5C9C3669}"/>
    <dgm:cxn modelId="{7BB2B3DE-4D2F-4F01-A1B5-2E3C25D644C5}" srcId="{10C35AF9-1B71-4477-9196-4A7442294CDB}" destId="{FB3542B5-5D33-4C51-AD99-0E5C70BAF0C0}" srcOrd="4" destOrd="0" parTransId="{E7995819-E3D4-4A6B-B5B7-D305AA56AE53}" sibTransId="{41BBD3B4-F1AA-4EFC-98A3-60184A7DD218}"/>
    <dgm:cxn modelId="{7E4DA6EE-D9D9-4D67-A9BD-A9BF062D99C0}" type="presOf" srcId="{4C7839E0-9D07-474E-BD5A-3C595C504B56}" destId="{48D733A4-7DC8-48BC-946B-8257AFCCB6CF}" srcOrd="0" destOrd="0" presId="urn:microsoft.com/office/officeart/2005/8/layout/vProcess5"/>
    <dgm:cxn modelId="{E0A080F3-F592-4A36-9238-7D1C29FCEE74}" type="presOf" srcId="{4D278D80-FAC7-4B8D-BD01-DA420F7F208D}" destId="{93A0AB0F-3D29-4480-9149-CC6CDF3FCA2A}" srcOrd="0" destOrd="0" presId="urn:microsoft.com/office/officeart/2005/8/layout/vProcess5"/>
    <dgm:cxn modelId="{B17337FD-1F4D-4AEB-9A10-03051811DB43}" type="presParOf" srcId="{F1B861FD-A42A-4B82-A6CB-D0CD3473A778}" destId="{D4F3237D-A840-4628-BB26-4010D0D2C4A7}" srcOrd="0" destOrd="0" presId="urn:microsoft.com/office/officeart/2005/8/layout/vProcess5"/>
    <dgm:cxn modelId="{2F907AFC-0E16-47BC-B43D-7BFBDCB009B5}" type="presParOf" srcId="{F1B861FD-A42A-4B82-A6CB-D0CD3473A778}" destId="{C52198F1-A677-4CE0-8588-B9E0B0E40BC5}" srcOrd="1" destOrd="0" presId="urn:microsoft.com/office/officeart/2005/8/layout/vProcess5"/>
    <dgm:cxn modelId="{D0AD7FD8-2F55-4823-8CFC-1C53688056D8}" type="presParOf" srcId="{F1B861FD-A42A-4B82-A6CB-D0CD3473A778}" destId="{93A0AB0F-3D29-4480-9149-CC6CDF3FCA2A}" srcOrd="2" destOrd="0" presId="urn:microsoft.com/office/officeart/2005/8/layout/vProcess5"/>
    <dgm:cxn modelId="{AF07CE2A-F6CF-4118-BD9D-F1D09549F20C}" type="presParOf" srcId="{F1B861FD-A42A-4B82-A6CB-D0CD3473A778}" destId="{48D733A4-7DC8-48BC-946B-8257AFCCB6CF}" srcOrd="3" destOrd="0" presId="urn:microsoft.com/office/officeart/2005/8/layout/vProcess5"/>
    <dgm:cxn modelId="{CE32685B-1D37-4DFA-B86F-624D5AC400B0}" type="presParOf" srcId="{F1B861FD-A42A-4B82-A6CB-D0CD3473A778}" destId="{BF1B03A6-D51A-452B-A681-D46A1CC0FCBB}" srcOrd="4" destOrd="0" presId="urn:microsoft.com/office/officeart/2005/8/layout/vProcess5"/>
    <dgm:cxn modelId="{8ABBC690-64CE-4A5E-BE96-20DA73C65CA9}" type="presParOf" srcId="{F1B861FD-A42A-4B82-A6CB-D0CD3473A778}" destId="{D83B704E-914B-4D4F-81B5-9292FC2E6248}" srcOrd="5" destOrd="0" presId="urn:microsoft.com/office/officeart/2005/8/layout/vProcess5"/>
    <dgm:cxn modelId="{F6B8664E-5CDF-4F6E-A9A2-D5ED908CF61F}" type="presParOf" srcId="{F1B861FD-A42A-4B82-A6CB-D0CD3473A778}" destId="{C4CED3EF-1105-4A11-87D5-518B35A53593}" srcOrd="6" destOrd="0" presId="urn:microsoft.com/office/officeart/2005/8/layout/vProcess5"/>
    <dgm:cxn modelId="{BAC0F423-8D8F-455B-9E9C-696ADBF22347}" type="presParOf" srcId="{F1B861FD-A42A-4B82-A6CB-D0CD3473A778}" destId="{5381CFAD-BB08-430F-99B5-63BC244831CD}" srcOrd="7" destOrd="0" presId="urn:microsoft.com/office/officeart/2005/8/layout/vProcess5"/>
    <dgm:cxn modelId="{918E7D2A-DC1A-4E0B-BC21-BC87209F6D68}" type="presParOf" srcId="{F1B861FD-A42A-4B82-A6CB-D0CD3473A778}" destId="{90727191-4B6F-42D7-BC39-D4780B0CAB08}" srcOrd="8" destOrd="0" presId="urn:microsoft.com/office/officeart/2005/8/layout/vProcess5"/>
    <dgm:cxn modelId="{05172B28-BC50-4B47-AF54-1AABBF73B081}" type="presParOf" srcId="{F1B861FD-A42A-4B82-A6CB-D0CD3473A778}" destId="{29276827-8CE0-46AE-BFE5-9C32C1E786EE}" srcOrd="9" destOrd="0" presId="urn:microsoft.com/office/officeart/2005/8/layout/vProcess5"/>
    <dgm:cxn modelId="{32B82B68-D4CF-4E02-ACA1-6ECF00C29AE9}" type="presParOf" srcId="{F1B861FD-A42A-4B82-A6CB-D0CD3473A778}" destId="{81660341-7A3C-4F7F-9976-07DBABF3F944}" srcOrd="10" destOrd="0" presId="urn:microsoft.com/office/officeart/2005/8/layout/vProcess5"/>
    <dgm:cxn modelId="{6CEB795E-36FE-411E-B6E3-59081E0DDAA2}" type="presParOf" srcId="{F1B861FD-A42A-4B82-A6CB-D0CD3473A778}" destId="{37ED1846-80B2-4177-BC16-0446DB84DCAA}" srcOrd="11" destOrd="0" presId="urn:microsoft.com/office/officeart/2005/8/layout/vProcess5"/>
    <dgm:cxn modelId="{8481057E-20B8-4F2C-8CF8-991245DD76F7}" type="presParOf" srcId="{F1B861FD-A42A-4B82-A6CB-D0CD3473A778}" destId="{9BCECAC0-210F-4D63-8261-5AAD7CC92635}" srcOrd="12" destOrd="0" presId="urn:microsoft.com/office/officeart/2005/8/layout/vProcess5"/>
    <dgm:cxn modelId="{9626F4DB-84A1-4AA1-ABFF-0EEA7894E10B}" type="presParOf" srcId="{F1B861FD-A42A-4B82-A6CB-D0CD3473A778}" destId="{9459B90C-14D4-414E-95AD-58FFFA3FE43D}" srcOrd="13" destOrd="0" presId="urn:microsoft.com/office/officeart/2005/8/layout/vProcess5"/>
    <dgm:cxn modelId="{DC326637-58DF-4E96-934D-2A737C5EEC8A}" type="presParOf" srcId="{F1B861FD-A42A-4B82-A6CB-D0CD3473A778}" destId="{79B36227-4823-4359-B223-C1BD8E601B9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715BE2-3F8D-4DCD-BDED-49A2704B0D2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89DA351-9A7A-468C-9757-2561E098DC24}">
      <dgm:prSet/>
      <dgm:spPr/>
      <dgm:t>
        <a:bodyPr/>
        <a:lstStyle/>
        <a:p>
          <a:r>
            <a:rPr lang="pt-BR" dirty="0"/>
            <a:t>Essas qualificações dizem respeito aos estudantes e estudiosos da Bíblia, e não há uma leitura devocional.</a:t>
          </a:r>
          <a:endParaRPr lang="en-US" dirty="0"/>
        </a:p>
      </dgm:t>
    </dgm:pt>
    <dgm:pt modelId="{6D6021C8-1A61-4DBF-9806-4F388D96318C}" type="parTrans" cxnId="{D7A1A747-5487-4F29-8B92-4278C08FB541}">
      <dgm:prSet/>
      <dgm:spPr/>
      <dgm:t>
        <a:bodyPr/>
        <a:lstStyle/>
        <a:p>
          <a:endParaRPr lang="en-US"/>
        </a:p>
      </dgm:t>
    </dgm:pt>
    <dgm:pt modelId="{206498C2-9F3C-47E7-8BB5-1EC2CEF05375}" type="sibTrans" cxnId="{D7A1A747-5487-4F29-8B92-4278C08FB541}">
      <dgm:prSet/>
      <dgm:spPr/>
      <dgm:t>
        <a:bodyPr/>
        <a:lstStyle/>
        <a:p>
          <a:endParaRPr lang="en-US"/>
        </a:p>
      </dgm:t>
    </dgm:pt>
    <dgm:pt modelId="{9C72CDD7-5887-4BF0-B126-E50BDA104A8D}">
      <dgm:prSet/>
      <dgm:spPr/>
      <dgm:t>
        <a:bodyPr/>
        <a:lstStyle/>
        <a:p>
          <a:r>
            <a:rPr lang="pt-BR"/>
            <a:t>Disposição de utilizar os métodos adequados;</a:t>
          </a:r>
          <a:endParaRPr lang="en-US"/>
        </a:p>
      </dgm:t>
    </dgm:pt>
    <dgm:pt modelId="{19EBD120-D021-46D9-89DB-BBBB174EC8B8}" type="parTrans" cxnId="{06697E1C-3CFE-49E9-953B-C0025439BC15}">
      <dgm:prSet/>
      <dgm:spPr/>
      <dgm:t>
        <a:bodyPr/>
        <a:lstStyle/>
        <a:p>
          <a:endParaRPr lang="en-US"/>
        </a:p>
      </dgm:t>
    </dgm:pt>
    <dgm:pt modelId="{AA243870-F5FD-4E9D-A156-D110D28B1EBE}" type="sibTrans" cxnId="{06697E1C-3CFE-49E9-953B-C0025439BC15}">
      <dgm:prSet/>
      <dgm:spPr/>
      <dgm:t>
        <a:bodyPr/>
        <a:lstStyle/>
        <a:p>
          <a:endParaRPr lang="en-US"/>
        </a:p>
      </dgm:t>
    </dgm:pt>
    <dgm:pt modelId="{1F6BD510-1D56-40D9-BEDE-AB0A0724BBFA}">
      <dgm:prSet/>
      <dgm:spPr/>
      <dgm:t>
        <a:bodyPr/>
        <a:lstStyle/>
        <a:p>
          <a:r>
            <a:rPr lang="pt-BR"/>
            <a:t>Estudo diligente e comprometido;</a:t>
          </a:r>
          <a:endParaRPr lang="en-US"/>
        </a:p>
      </dgm:t>
    </dgm:pt>
    <dgm:pt modelId="{4102F32A-53B6-4FC1-8AB4-93335C4A97F1}" type="parTrans" cxnId="{662A28EE-087D-4954-B298-AA051F672591}">
      <dgm:prSet/>
      <dgm:spPr/>
      <dgm:t>
        <a:bodyPr/>
        <a:lstStyle/>
        <a:p>
          <a:endParaRPr lang="en-US"/>
        </a:p>
      </dgm:t>
    </dgm:pt>
    <dgm:pt modelId="{035D4B5B-A446-40E5-97DC-A7CCEE3DB6C1}" type="sibTrans" cxnId="{662A28EE-087D-4954-B298-AA051F672591}">
      <dgm:prSet/>
      <dgm:spPr/>
      <dgm:t>
        <a:bodyPr/>
        <a:lstStyle/>
        <a:p>
          <a:endParaRPr lang="en-US"/>
        </a:p>
      </dgm:t>
    </dgm:pt>
    <dgm:pt modelId="{D88B68CE-5F1F-42EC-AAA6-EE9C0CA7D9C7}">
      <dgm:prSet/>
      <dgm:spPr/>
      <dgm:t>
        <a:bodyPr/>
        <a:lstStyle/>
        <a:p>
          <a:r>
            <a:rPr lang="pt-BR"/>
            <a:t>Reflexão teológica com a realidade;</a:t>
          </a:r>
          <a:endParaRPr lang="en-US"/>
        </a:p>
      </dgm:t>
    </dgm:pt>
    <dgm:pt modelId="{3DDB36D9-CAC7-48D7-8DA1-31426C58088E}" type="parTrans" cxnId="{2E3E3C5C-C6C8-4B4D-AC07-DDEC924B7E14}">
      <dgm:prSet/>
      <dgm:spPr/>
      <dgm:t>
        <a:bodyPr/>
        <a:lstStyle/>
        <a:p>
          <a:endParaRPr lang="en-US"/>
        </a:p>
      </dgm:t>
    </dgm:pt>
    <dgm:pt modelId="{2E5E2A8F-592A-404C-B950-0B39A703138C}" type="sibTrans" cxnId="{2E3E3C5C-C6C8-4B4D-AC07-DDEC924B7E14}">
      <dgm:prSet/>
      <dgm:spPr/>
      <dgm:t>
        <a:bodyPr/>
        <a:lstStyle/>
        <a:p>
          <a:endParaRPr lang="en-US"/>
        </a:p>
      </dgm:t>
    </dgm:pt>
    <dgm:pt modelId="{2757317E-27E5-4F94-8234-0941E7EDABEB}">
      <dgm:prSet/>
      <dgm:spPr/>
      <dgm:t>
        <a:bodyPr/>
        <a:lstStyle/>
        <a:p>
          <a:r>
            <a:rPr lang="pt-BR"/>
            <a:t>Discernir bem a realidade social, política e histórica;</a:t>
          </a:r>
          <a:endParaRPr lang="en-US"/>
        </a:p>
      </dgm:t>
    </dgm:pt>
    <dgm:pt modelId="{1FBCA2AF-6C78-4857-9C84-BFF85CF9E80C}" type="parTrans" cxnId="{D9DD9DEF-F4B3-4373-A4FE-7B0C944C3258}">
      <dgm:prSet/>
      <dgm:spPr/>
      <dgm:t>
        <a:bodyPr/>
        <a:lstStyle/>
        <a:p>
          <a:endParaRPr lang="en-US"/>
        </a:p>
      </dgm:t>
    </dgm:pt>
    <dgm:pt modelId="{389D6C7B-9625-4E3B-9A47-B3C5BEF909C6}" type="sibTrans" cxnId="{D9DD9DEF-F4B3-4373-A4FE-7B0C944C3258}">
      <dgm:prSet/>
      <dgm:spPr/>
      <dgm:t>
        <a:bodyPr/>
        <a:lstStyle/>
        <a:p>
          <a:endParaRPr lang="en-US"/>
        </a:p>
      </dgm:t>
    </dgm:pt>
    <dgm:pt modelId="{3B04F415-565C-4725-B9E5-9055E77C436D}">
      <dgm:prSet/>
      <dgm:spPr/>
      <dgm:t>
        <a:bodyPr/>
        <a:lstStyle/>
        <a:p>
          <a:r>
            <a:rPr lang="pt-BR"/>
            <a:t>Estar ciente de seus próprios pressupostos;</a:t>
          </a:r>
          <a:endParaRPr lang="en-US"/>
        </a:p>
      </dgm:t>
    </dgm:pt>
    <dgm:pt modelId="{DF583104-50FC-48E6-A5AA-F13EB45E7796}" type="parTrans" cxnId="{1C393582-7D1E-4D86-BB2B-9D8789D25AD7}">
      <dgm:prSet/>
      <dgm:spPr/>
      <dgm:t>
        <a:bodyPr/>
        <a:lstStyle/>
        <a:p>
          <a:endParaRPr lang="en-US"/>
        </a:p>
      </dgm:t>
    </dgm:pt>
    <dgm:pt modelId="{82B3287F-93FF-4176-961B-A8C6E4EC25C3}" type="sibTrans" cxnId="{1C393582-7D1E-4D86-BB2B-9D8789D25AD7}">
      <dgm:prSet/>
      <dgm:spPr/>
      <dgm:t>
        <a:bodyPr/>
        <a:lstStyle/>
        <a:p>
          <a:endParaRPr lang="en-US"/>
        </a:p>
      </dgm:t>
    </dgm:pt>
    <dgm:pt modelId="{6EBE3FA7-D939-4953-AA9D-96BDA1606DF0}" type="pres">
      <dgm:prSet presAssocID="{59715BE2-3F8D-4DCD-BDED-49A2704B0D26}" presName="linear" presStyleCnt="0">
        <dgm:presLayoutVars>
          <dgm:animLvl val="lvl"/>
          <dgm:resizeHandles val="exact"/>
        </dgm:presLayoutVars>
      </dgm:prSet>
      <dgm:spPr/>
    </dgm:pt>
    <dgm:pt modelId="{D2C3FB4D-0E3C-4242-AC07-602D7682F7C6}" type="pres">
      <dgm:prSet presAssocID="{E89DA351-9A7A-468C-9757-2561E098DC2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09B00AA0-79FF-492B-90D3-E684F2367EA9}" type="pres">
      <dgm:prSet presAssocID="{206498C2-9F3C-47E7-8BB5-1EC2CEF05375}" presName="spacer" presStyleCnt="0"/>
      <dgm:spPr/>
    </dgm:pt>
    <dgm:pt modelId="{E0899F70-BB5C-4FFE-A322-B96A51841E3A}" type="pres">
      <dgm:prSet presAssocID="{9C72CDD7-5887-4BF0-B126-E50BDA104A8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BF3F9893-87E1-4777-B123-8D906A33C648}" type="pres">
      <dgm:prSet presAssocID="{AA243870-F5FD-4E9D-A156-D110D28B1EBE}" presName="spacer" presStyleCnt="0"/>
      <dgm:spPr/>
    </dgm:pt>
    <dgm:pt modelId="{D1D62E54-F091-472C-B565-8947B92DD0A8}" type="pres">
      <dgm:prSet presAssocID="{1F6BD510-1D56-40D9-BEDE-AB0A0724BBFA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4B91F5BD-FA54-4731-B3C5-BC2A3B4940DA}" type="pres">
      <dgm:prSet presAssocID="{035D4B5B-A446-40E5-97DC-A7CCEE3DB6C1}" presName="spacer" presStyleCnt="0"/>
      <dgm:spPr/>
    </dgm:pt>
    <dgm:pt modelId="{718CE616-086D-4096-8ACA-A127A119BA02}" type="pres">
      <dgm:prSet presAssocID="{D88B68CE-5F1F-42EC-AAA6-EE9C0CA7D9C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F3F8C85E-8EAC-466D-8D79-B8CBDCED0663}" type="pres">
      <dgm:prSet presAssocID="{2E5E2A8F-592A-404C-B950-0B39A703138C}" presName="spacer" presStyleCnt="0"/>
      <dgm:spPr/>
    </dgm:pt>
    <dgm:pt modelId="{DB3EDA34-C8AD-4F5E-8D58-3F406E16C37A}" type="pres">
      <dgm:prSet presAssocID="{2757317E-27E5-4F94-8234-0941E7EDABE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AC00EB6-CD9C-45E3-A703-C5CD4D37AE81}" type="pres">
      <dgm:prSet presAssocID="{389D6C7B-9625-4E3B-9A47-B3C5BEF909C6}" presName="spacer" presStyleCnt="0"/>
      <dgm:spPr/>
    </dgm:pt>
    <dgm:pt modelId="{1997B9AE-6F15-4D67-BFB3-A60E3420D5D4}" type="pres">
      <dgm:prSet presAssocID="{3B04F415-565C-4725-B9E5-9055E77C436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E432813-F806-46C1-9B13-9107981A7119}" type="presOf" srcId="{2757317E-27E5-4F94-8234-0941E7EDABEB}" destId="{DB3EDA34-C8AD-4F5E-8D58-3F406E16C37A}" srcOrd="0" destOrd="0" presId="urn:microsoft.com/office/officeart/2005/8/layout/vList2"/>
    <dgm:cxn modelId="{4A32FB13-3E15-4EE2-BC38-5F5459E4502C}" type="presOf" srcId="{59715BE2-3F8D-4DCD-BDED-49A2704B0D26}" destId="{6EBE3FA7-D939-4953-AA9D-96BDA1606DF0}" srcOrd="0" destOrd="0" presId="urn:microsoft.com/office/officeart/2005/8/layout/vList2"/>
    <dgm:cxn modelId="{06697E1C-3CFE-49E9-953B-C0025439BC15}" srcId="{59715BE2-3F8D-4DCD-BDED-49A2704B0D26}" destId="{9C72CDD7-5887-4BF0-B126-E50BDA104A8D}" srcOrd="1" destOrd="0" parTransId="{19EBD120-D021-46D9-89DB-BBBB174EC8B8}" sibTransId="{AA243870-F5FD-4E9D-A156-D110D28B1EBE}"/>
    <dgm:cxn modelId="{551F9727-C66F-48E4-BBF4-2DBD756A2161}" type="presOf" srcId="{1F6BD510-1D56-40D9-BEDE-AB0A0724BBFA}" destId="{D1D62E54-F091-472C-B565-8947B92DD0A8}" srcOrd="0" destOrd="0" presId="urn:microsoft.com/office/officeart/2005/8/layout/vList2"/>
    <dgm:cxn modelId="{2E3E3C5C-C6C8-4B4D-AC07-DDEC924B7E14}" srcId="{59715BE2-3F8D-4DCD-BDED-49A2704B0D26}" destId="{D88B68CE-5F1F-42EC-AAA6-EE9C0CA7D9C7}" srcOrd="3" destOrd="0" parTransId="{3DDB36D9-CAC7-48D7-8DA1-31426C58088E}" sibTransId="{2E5E2A8F-592A-404C-B950-0B39A703138C}"/>
    <dgm:cxn modelId="{D7A1A747-5487-4F29-8B92-4278C08FB541}" srcId="{59715BE2-3F8D-4DCD-BDED-49A2704B0D26}" destId="{E89DA351-9A7A-468C-9757-2561E098DC24}" srcOrd="0" destOrd="0" parTransId="{6D6021C8-1A61-4DBF-9806-4F388D96318C}" sibTransId="{206498C2-9F3C-47E7-8BB5-1EC2CEF05375}"/>
    <dgm:cxn modelId="{953CF980-A820-4A76-8587-D484DF4ECAE4}" type="presOf" srcId="{E89DA351-9A7A-468C-9757-2561E098DC24}" destId="{D2C3FB4D-0E3C-4242-AC07-602D7682F7C6}" srcOrd="0" destOrd="0" presId="urn:microsoft.com/office/officeart/2005/8/layout/vList2"/>
    <dgm:cxn modelId="{1C393582-7D1E-4D86-BB2B-9D8789D25AD7}" srcId="{59715BE2-3F8D-4DCD-BDED-49A2704B0D26}" destId="{3B04F415-565C-4725-B9E5-9055E77C436D}" srcOrd="5" destOrd="0" parTransId="{DF583104-50FC-48E6-A5AA-F13EB45E7796}" sibTransId="{82B3287F-93FF-4176-961B-A8C6E4EC25C3}"/>
    <dgm:cxn modelId="{41A772BF-FBAA-40C3-B8F3-13A35A932613}" type="presOf" srcId="{3B04F415-565C-4725-B9E5-9055E77C436D}" destId="{1997B9AE-6F15-4D67-BFB3-A60E3420D5D4}" srcOrd="0" destOrd="0" presId="urn:microsoft.com/office/officeart/2005/8/layout/vList2"/>
    <dgm:cxn modelId="{9711E7C9-BD7F-474F-89B5-2D9A8749FC22}" type="presOf" srcId="{9C72CDD7-5887-4BF0-B126-E50BDA104A8D}" destId="{E0899F70-BB5C-4FFE-A322-B96A51841E3A}" srcOrd="0" destOrd="0" presId="urn:microsoft.com/office/officeart/2005/8/layout/vList2"/>
    <dgm:cxn modelId="{662A28EE-087D-4954-B298-AA051F672591}" srcId="{59715BE2-3F8D-4DCD-BDED-49A2704B0D26}" destId="{1F6BD510-1D56-40D9-BEDE-AB0A0724BBFA}" srcOrd="2" destOrd="0" parTransId="{4102F32A-53B6-4FC1-8AB4-93335C4A97F1}" sibTransId="{035D4B5B-A446-40E5-97DC-A7CCEE3DB6C1}"/>
    <dgm:cxn modelId="{A007A4EE-B07C-4C62-84B8-ABB526F1F2DB}" type="presOf" srcId="{D88B68CE-5F1F-42EC-AAA6-EE9C0CA7D9C7}" destId="{718CE616-086D-4096-8ACA-A127A119BA02}" srcOrd="0" destOrd="0" presId="urn:microsoft.com/office/officeart/2005/8/layout/vList2"/>
    <dgm:cxn modelId="{D9DD9DEF-F4B3-4373-A4FE-7B0C944C3258}" srcId="{59715BE2-3F8D-4DCD-BDED-49A2704B0D26}" destId="{2757317E-27E5-4F94-8234-0941E7EDABEB}" srcOrd="4" destOrd="0" parTransId="{1FBCA2AF-6C78-4857-9C84-BFF85CF9E80C}" sibTransId="{389D6C7B-9625-4E3B-9A47-B3C5BEF909C6}"/>
    <dgm:cxn modelId="{057284F2-B614-4526-ACF5-FE08D094ED7D}" type="presParOf" srcId="{6EBE3FA7-D939-4953-AA9D-96BDA1606DF0}" destId="{D2C3FB4D-0E3C-4242-AC07-602D7682F7C6}" srcOrd="0" destOrd="0" presId="urn:microsoft.com/office/officeart/2005/8/layout/vList2"/>
    <dgm:cxn modelId="{753F9A84-EB6D-4A24-9F4C-CAB4C550DA56}" type="presParOf" srcId="{6EBE3FA7-D939-4953-AA9D-96BDA1606DF0}" destId="{09B00AA0-79FF-492B-90D3-E684F2367EA9}" srcOrd="1" destOrd="0" presId="urn:microsoft.com/office/officeart/2005/8/layout/vList2"/>
    <dgm:cxn modelId="{4006A24D-4226-4E49-92A9-5D5140861F90}" type="presParOf" srcId="{6EBE3FA7-D939-4953-AA9D-96BDA1606DF0}" destId="{E0899F70-BB5C-4FFE-A322-B96A51841E3A}" srcOrd="2" destOrd="0" presId="urn:microsoft.com/office/officeart/2005/8/layout/vList2"/>
    <dgm:cxn modelId="{A56486D3-8AE4-494B-A1BC-29241496D0B8}" type="presParOf" srcId="{6EBE3FA7-D939-4953-AA9D-96BDA1606DF0}" destId="{BF3F9893-87E1-4777-B123-8D906A33C648}" srcOrd="3" destOrd="0" presId="urn:microsoft.com/office/officeart/2005/8/layout/vList2"/>
    <dgm:cxn modelId="{9D35ED8D-3641-4AF2-91AD-F6FD0FF9C93E}" type="presParOf" srcId="{6EBE3FA7-D939-4953-AA9D-96BDA1606DF0}" destId="{D1D62E54-F091-472C-B565-8947B92DD0A8}" srcOrd="4" destOrd="0" presId="urn:microsoft.com/office/officeart/2005/8/layout/vList2"/>
    <dgm:cxn modelId="{232C0DE0-CEC6-4F9D-B964-8863BD8443BF}" type="presParOf" srcId="{6EBE3FA7-D939-4953-AA9D-96BDA1606DF0}" destId="{4B91F5BD-FA54-4731-B3C5-BC2A3B4940DA}" srcOrd="5" destOrd="0" presId="urn:microsoft.com/office/officeart/2005/8/layout/vList2"/>
    <dgm:cxn modelId="{27F27E31-ADD2-44AC-BA7A-EB4F28849753}" type="presParOf" srcId="{6EBE3FA7-D939-4953-AA9D-96BDA1606DF0}" destId="{718CE616-086D-4096-8ACA-A127A119BA02}" srcOrd="6" destOrd="0" presId="urn:microsoft.com/office/officeart/2005/8/layout/vList2"/>
    <dgm:cxn modelId="{73C397AC-005E-4F76-81DD-2DBA9C123CA3}" type="presParOf" srcId="{6EBE3FA7-D939-4953-AA9D-96BDA1606DF0}" destId="{F3F8C85E-8EAC-466D-8D79-B8CBDCED0663}" srcOrd="7" destOrd="0" presId="urn:microsoft.com/office/officeart/2005/8/layout/vList2"/>
    <dgm:cxn modelId="{73723C52-22CF-401F-A9C7-FDE698A16A2F}" type="presParOf" srcId="{6EBE3FA7-D939-4953-AA9D-96BDA1606DF0}" destId="{DB3EDA34-C8AD-4F5E-8D58-3F406E16C37A}" srcOrd="8" destOrd="0" presId="urn:microsoft.com/office/officeart/2005/8/layout/vList2"/>
    <dgm:cxn modelId="{B4F04D2A-56EF-40BC-BBED-1DD82805E86A}" type="presParOf" srcId="{6EBE3FA7-D939-4953-AA9D-96BDA1606DF0}" destId="{BAC00EB6-CD9C-45E3-A703-C5CD4D37AE81}" srcOrd="9" destOrd="0" presId="urn:microsoft.com/office/officeart/2005/8/layout/vList2"/>
    <dgm:cxn modelId="{8DC4AF29-5B0E-4426-A467-CD1A6E75897A}" type="presParOf" srcId="{6EBE3FA7-D939-4953-AA9D-96BDA1606DF0}" destId="{1997B9AE-6F15-4D67-BFB3-A60E3420D5D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54AA63-33C8-4194-8EE1-6830AEF8EC0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C8F1A2-428E-490C-892C-7DF8E6B7A5E2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Edificação pessoal. O intérprete como alvo da própria interpretação.</a:t>
          </a:r>
          <a:endParaRPr lang="en-US"/>
        </a:p>
      </dgm:t>
    </dgm:pt>
    <dgm:pt modelId="{A8A7A254-529C-462E-BD26-23F3C57FE335}" type="parTrans" cxnId="{781797A4-4FA0-454D-B480-F85B5B626681}">
      <dgm:prSet/>
      <dgm:spPr/>
      <dgm:t>
        <a:bodyPr/>
        <a:lstStyle/>
        <a:p>
          <a:endParaRPr lang="en-US"/>
        </a:p>
      </dgm:t>
    </dgm:pt>
    <dgm:pt modelId="{9B7D287C-40DE-48B1-8B81-554942CC91D2}" type="sibTrans" cxnId="{781797A4-4FA0-454D-B480-F85B5B626681}">
      <dgm:prSet/>
      <dgm:spPr/>
      <dgm:t>
        <a:bodyPr/>
        <a:lstStyle/>
        <a:p>
          <a:endParaRPr lang="en-US"/>
        </a:p>
      </dgm:t>
    </dgm:pt>
    <dgm:pt modelId="{E63755B4-C2D7-4CCC-AC2B-266EE1FDE8BD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Exposição do texto</a:t>
          </a:r>
          <a:endParaRPr lang="en-US"/>
        </a:p>
      </dgm:t>
    </dgm:pt>
    <dgm:pt modelId="{0FE10E58-1432-4809-A0CF-BCB2EFAE0403}" type="parTrans" cxnId="{0135EAB0-975D-434D-A328-5F35CC63A933}">
      <dgm:prSet/>
      <dgm:spPr/>
      <dgm:t>
        <a:bodyPr/>
        <a:lstStyle/>
        <a:p>
          <a:endParaRPr lang="en-US"/>
        </a:p>
      </dgm:t>
    </dgm:pt>
    <dgm:pt modelId="{36EC4E80-B11F-4C5B-9CEF-29815254223F}" type="sibTrans" cxnId="{0135EAB0-975D-434D-A328-5F35CC63A933}">
      <dgm:prSet/>
      <dgm:spPr/>
      <dgm:t>
        <a:bodyPr/>
        <a:lstStyle/>
        <a:p>
          <a:endParaRPr lang="en-US"/>
        </a:p>
      </dgm:t>
    </dgm:pt>
    <dgm:pt modelId="{F9135D2B-EF5C-4395-A8F9-C53002438A3E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Por meio de estudos bíblicos;</a:t>
          </a:r>
          <a:endParaRPr lang="en-US"/>
        </a:p>
      </dgm:t>
    </dgm:pt>
    <dgm:pt modelId="{43152602-3B98-4BA6-98F8-86001E7628DA}" type="parTrans" cxnId="{1D21F8A9-5D07-47FC-9A51-AE75D42288CA}">
      <dgm:prSet/>
      <dgm:spPr/>
      <dgm:t>
        <a:bodyPr/>
        <a:lstStyle/>
        <a:p>
          <a:endParaRPr lang="en-US"/>
        </a:p>
      </dgm:t>
    </dgm:pt>
    <dgm:pt modelId="{6F460C50-6A31-424F-B0CD-42063694E7F1}" type="sibTrans" cxnId="{1D21F8A9-5D07-47FC-9A51-AE75D42288CA}">
      <dgm:prSet/>
      <dgm:spPr/>
      <dgm:t>
        <a:bodyPr/>
        <a:lstStyle/>
        <a:p>
          <a:endParaRPr lang="en-US"/>
        </a:p>
      </dgm:t>
    </dgm:pt>
    <dgm:pt modelId="{932D2B45-A741-4C1A-AA45-F4040468F0EB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Por meio da pregação da Palavra;</a:t>
          </a:r>
          <a:endParaRPr lang="en-US"/>
        </a:p>
      </dgm:t>
    </dgm:pt>
    <dgm:pt modelId="{7C735A1B-7584-4A6F-9C5E-F40B9A300E12}" type="parTrans" cxnId="{964F9FAF-FCD5-4F98-A13D-F20407437EC9}">
      <dgm:prSet/>
      <dgm:spPr/>
      <dgm:t>
        <a:bodyPr/>
        <a:lstStyle/>
        <a:p>
          <a:endParaRPr lang="en-US"/>
        </a:p>
      </dgm:t>
    </dgm:pt>
    <dgm:pt modelId="{75ABE7F1-465D-4DD3-A453-127FCD52DDFC}" type="sibTrans" cxnId="{964F9FAF-FCD5-4F98-A13D-F20407437EC9}">
      <dgm:prSet/>
      <dgm:spPr/>
      <dgm:t>
        <a:bodyPr/>
        <a:lstStyle/>
        <a:p>
          <a:endParaRPr lang="en-US"/>
        </a:p>
      </dgm:t>
    </dgm:pt>
    <dgm:pt modelId="{04727B68-9C3E-4804-90DF-71C91B0C21AB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Por meio do discipulado.</a:t>
          </a:r>
          <a:endParaRPr lang="en-US"/>
        </a:p>
      </dgm:t>
    </dgm:pt>
    <dgm:pt modelId="{D9C43863-2932-4F54-BD7D-F7E9E71137CE}" type="parTrans" cxnId="{DA571A2D-DF9C-4CB6-AD7E-F81FD45719EA}">
      <dgm:prSet/>
      <dgm:spPr/>
      <dgm:t>
        <a:bodyPr/>
        <a:lstStyle/>
        <a:p>
          <a:endParaRPr lang="en-US"/>
        </a:p>
      </dgm:t>
    </dgm:pt>
    <dgm:pt modelId="{993D0AED-2807-4831-8320-21B93FAD66C0}" type="sibTrans" cxnId="{DA571A2D-DF9C-4CB6-AD7E-F81FD45719EA}">
      <dgm:prSet/>
      <dgm:spPr/>
      <dgm:t>
        <a:bodyPr/>
        <a:lstStyle/>
        <a:p>
          <a:endParaRPr lang="en-US"/>
        </a:p>
      </dgm:t>
    </dgm:pt>
    <dgm:pt modelId="{414A62EB-934F-4E7F-8146-137BA55056D3}" type="pres">
      <dgm:prSet presAssocID="{B154AA63-33C8-4194-8EE1-6830AEF8EC07}" presName="root" presStyleCnt="0">
        <dgm:presLayoutVars>
          <dgm:dir/>
          <dgm:resizeHandles val="exact"/>
        </dgm:presLayoutVars>
      </dgm:prSet>
      <dgm:spPr/>
    </dgm:pt>
    <dgm:pt modelId="{5F84D6FC-89FF-4702-B6D8-C993CDA8D338}" type="pres">
      <dgm:prSet presAssocID="{F0C8F1A2-428E-490C-892C-7DF8E6B7A5E2}" presName="compNode" presStyleCnt="0"/>
      <dgm:spPr/>
    </dgm:pt>
    <dgm:pt modelId="{D99A3037-7125-4DB3-AB2A-2DC9B1F39B77}" type="pres">
      <dgm:prSet presAssocID="{F0C8F1A2-428E-490C-892C-7DF8E6B7A5E2}" presName="bgRect" presStyleLbl="bgShp" presStyleIdx="0" presStyleCnt="2"/>
      <dgm:spPr/>
    </dgm:pt>
    <dgm:pt modelId="{C6B7338C-95F6-4D56-A6B3-EE167E02EC2B}" type="pres">
      <dgm:prSet presAssocID="{F0C8F1A2-428E-490C-892C-7DF8E6B7A5E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B352A304-8900-43BE-A577-E1BF349ACE1B}" type="pres">
      <dgm:prSet presAssocID="{F0C8F1A2-428E-490C-892C-7DF8E6B7A5E2}" presName="spaceRect" presStyleCnt="0"/>
      <dgm:spPr/>
    </dgm:pt>
    <dgm:pt modelId="{2E23F21B-5677-40A9-BC68-A3B4BB14A734}" type="pres">
      <dgm:prSet presAssocID="{F0C8F1A2-428E-490C-892C-7DF8E6B7A5E2}" presName="parTx" presStyleLbl="revTx" presStyleIdx="0" presStyleCnt="3">
        <dgm:presLayoutVars>
          <dgm:chMax val="0"/>
          <dgm:chPref val="0"/>
        </dgm:presLayoutVars>
      </dgm:prSet>
      <dgm:spPr/>
    </dgm:pt>
    <dgm:pt modelId="{8B341C11-21FC-4F44-99DC-67EFB7C07A4C}" type="pres">
      <dgm:prSet presAssocID="{9B7D287C-40DE-48B1-8B81-554942CC91D2}" presName="sibTrans" presStyleCnt="0"/>
      <dgm:spPr/>
    </dgm:pt>
    <dgm:pt modelId="{C398B0C4-DBD1-4D2C-96E8-604148357F7E}" type="pres">
      <dgm:prSet presAssocID="{E63755B4-C2D7-4CCC-AC2B-266EE1FDE8BD}" presName="compNode" presStyleCnt="0"/>
      <dgm:spPr/>
    </dgm:pt>
    <dgm:pt modelId="{64FAFA1F-24CF-45E1-8126-770CE79817CE}" type="pres">
      <dgm:prSet presAssocID="{E63755B4-C2D7-4CCC-AC2B-266EE1FDE8BD}" presName="bgRect" presStyleLbl="bgShp" presStyleIdx="1" presStyleCnt="2"/>
      <dgm:spPr/>
    </dgm:pt>
    <dgm:pt modelId="{E4B655D7-61E9-487F-84EC-5381E93AB381}" type="pres">
      <dgm:prSet presAssocID="{E63755B4-C2D7-4CCC-AC2B-266EE1FDE8B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ala de aula"/>
        </a:ext>
      </dgm:extLst>
    </dgm:pt>
    <dgm:pt modelId="{5001BD71-914D-47B9-8CFB-7685A57A5DA9}" type="pres">
      <dgm:prSet presAssocID="{E63755B4-C2D7-4CCC-AC2B-266EE1FDE8BD}" presName="spaceRect" presStyleCnt="0"/>
      <dgm:spPr/>
    </dgm:pt>
    <dgm:pt modelId="{BDAE722F-B06C-49E3-9E4B-566C8A1AEA53}" type="pres">
      <dgm:prSet presAssocID="{E63755B4-C2D7-4CCC-AC2B-266EE1FDE8BD}" presName="parTx" presStyleLbl="revTx" presStyleIdx="1" presStyleCnt="3">
        <dgm:presLayoutVars>
          <dgm:chMax val="0"/>
          <dgm:chPref val="0"/>
        </dgm:presLayoutVars>
      </dgm:prSet>
      <dgm:spPr/>
    </dgm:pt>
    <dgm:pt modelId="{79430F23-D870-4CA3-AA0F-C6157E06FC24}" type="pres">
      <dgm:prSet presAssocID="{E63755B4-C2D7-4CCC-AC2B-266EE1FDE8BD}" presName="desTx" presStyleLbl="revTx" presStyleIdx="2" presStyleCnt="3">
        <dgm:presLayoutVars/>
      </dgm:prSet>
      <dgm:spPr/>
    </dgm:pt>
  </dgm:ptLst>
  <dgm:cxnLst>
    <dgm:cxn modelId="{9849901E-5E7C-42E7-86AC-BCFCD1B681A0}" type="presOf" srcId="{E63755B4-C2D7-4CCC-AC2B-266EE1FDE8BD}" destId="{BDAE722F-B06C-49E3-9E4B-566C8A1AEA53}" srcOrd="0" destOrd="0" presId="urn:microsoft.com/office/officeart/2018/2/layout/IconVerticalSolidList"/>
    <dgm:cxn modelId="{4F4E931F-163F-4BE6-9AD4-A1B3F91C0E72}" type="presOf" srcId="{F9135D2B-EF5C-4395-A8F9-C53002438A3E}" destId="{79430F23-D870-4CA3-AA0F-C6157E06FC24}" srcOrd="0" destOrd="0" presId="urn:microsoft.com/office/officeart/2018/2/layout/IconVerticalSolidList"/>
    <dgm:cxn modelId="{DA571A2D-DF9C-4CB6-AD7E-F81FD45719EA}" srcId="{E63755B4-C2D7-4CCC-AC2B-266EE1FDE8BD}" destId="{04727B68-9C3E-4804-90DF-71C91B0C21AB}" srcOrd="2" destOrd="0" parTransId="{D9C43863-2932-4F54-BD7D-F7E9E71137CE}" sibTransId="{993D0AED-2807-4831-8320-21B93FAD66C0}"/>
    <dgm:cxn modelId="{CA456B48-7FC6-444A-95AA-FB8124EDA361}" type="presOf" srcId="{932D2B45-A741-4C1A-AA45-F4040468F0EB}" destId="{79430F23-D870-4CA3-AA0F-C6157E06FC24}" srcOrd="0" destOrd="1" presId="urn:microsoft.com/office/officeart/2018/2/layout/IconVerticalSolidList"/>
    <dgm:cxn modelId="{64CFBB7C-D190-4CFD-8A8E-EDC2D90E3D0D}" type="presOf" srcId="{B154AA63-33C8-4194-8EE1-6830AEF8EC07}" destId="{414A62EB-934F-4E7F-8146-137BA55056D3}" srcOrd="0" destOrd="0" presId="urn:microsoft.com/office/officeart/2018/2/layout/IconVerticalSolidList"/>
    <dgm:cxn modelId="{781797A4-4FA0-454D-B480-F85B5B626681}" srcId="{B154AA63-33C8-4194-8EE1-6830AEF8EC07}" destId="{F0C8F1A2-428E-490C-892C-7DF8E6B7A5E2}" srcOrd="0" destOrd="0" parTransId="{A8A7A254-529C-462E-BD26-23F3C57FE335}" sibTransId="{9B7D287C-40DE-48B1-8B81-554942CC91D2}"/>
    <dgm:cxn modelId="{1D21F8A9-5D07-47FC-9A51-AE75D42288CA}" srcId="{E63755B4-C2D7-4CCC-AC2B-266EE1FDE8BD}" destId="{F9135D2B-EF5C-4395-A8F9-C53002438A3E}" srcOrd="0" destOrd="0" parTransId="{43152602-3B98-4BA6-98F8-86001E7628DA}" sibTransId="{6F460C50-6A31-424F-B0CD-42063694E7F1}"/>
    <dgm:cxn modelId="{964F9FAF-FCD5-4F98-A13D-F20407437EC9}" srcId="{E63755B4-C2D7-4CCC-AC2B-266EE1FDE8BD}" destId="{932D2B45-A741-4C1A-AA45-F4040468F0EB}" srcOrd="1" destOrd="0" parTransId="{7C735A1B-7584-4A6F-9C5E-F40B9A300E12}" sibTransId="{75ABE7F1-465D-4DD3-A453-127FCD52DDFC}"/>
    <dgm:cxn modelId="{0135EAB0-975D-434D-A328-5F35CC63A933}" srcId="{B154AA63-33C8-4194-8EE1-6830AEF8EC07}" destId="{E63755B4-C2D7-4CCC-AC2B-266EE1FDE8BD}" srcOrd="1" destOrd="0" parTransId="{0FE10E58-1432-4809-A0CF-BCB2EFAE0403}" sibTransId="{36EC4E80-B11F-4C5B-9CEF-29815254223F}"/>
    <dgm:cxn modelId="{2697F0C0-8496-4A9D-8DC5-A21AFCE365B2}" type="presOf" srcId="{04727B68-9C3E-4804-90DF-71C91B0C21AB}" destId="{79430F23-D870-4CA3-AA0F-C6157E06FC24}" srcOrd="0" destOrd="2" presId="urn:microsoft.com/office/officeart/2018/2/layout/IconVerticalSolidList"/>
    <dgm:cxn modelId="{A3B254FA-AED7-4066-8E06-40ADCAB1720F}" type="presOf" srcId="{F0C8F1A2-428E-490C-892C-7DF8E6B7A5E2}" destId="{2E23F21B-5677-40A9-BC68-A3B4BB14A734}" srcOrd="0" destOrd="0" presId="urn:microsoft.com/office/officeart/2018/2/layout/IconVerticalSolidList"/>
    <dgm:cxn modelId="{548E0C79-9B31-4BB0-95CC-1769F22B107F}" type="presParOf" srcId="{414A62EB-934F-4E7F-8146-137BA55056D3}" destId="{5F84D6FC-89FF-4702-B6D8-C993CDA8D338}" srcOrd="0" destOrd="0" presId="urn:microsoft.com/office/officeart/2018/2/layout/IconVerticalSolidList"/>
    <dgm:cxn modelId="{1AF1A194-D68D-4207-95C7-39143470F8A5}" type="presParOf" srcId="{5F84D6FC-89FF-4702-B6D8-C993CDA8D338}" destId="{D99A3037-7125-4DB3-AB2A-2DC9B1F39B77}" srcOrd="0" destOrd="0" presId="urn:microsoft.com/office/officeart/2018/2/layout/IconVerticalSolidList"/>
    <dgm:cxn modelId="{F86EB071-3834-495D-9AAC-8BCAEAD2A242}" type="presParOf" srcId="{5F84D6FC-89FF-4702-B6D8-C993CDA8D338}" destId="{C6B7338C-95F6-4D56-A6B3-EE167E02EC2B}" srcOrd="1" destOrd="0" presId="urn:microsoft.com/office/officeart/2018/2/layout/IconVerticalSolidList"/>
    <dgm:cxn modelId="{BC964FE3-4F43-4B4C-8CAD-09903455EC7E}" type="presParOf" srcId="{5F84D6FC-89FF-4702-B6D8-C993CDA8D338}" destId="{B352A304-8900-43BE-A577-E1BF349ACE1B}" srcOrd="2" destOrd="0" presId="urn:microsoft.com/office/officeart/2018/2/layout/IconVerticalSolidList"/>
    <dgm:cxn modelId="{89059887-DA32-4E8F-AECC-52FBE5ACFE17}" type="presParOf" srcId="{5F84D6FC-89FF-4702-B6D8-C993CDA8D338}" destId="{2E23F21B-5677-40A9-BC68-A3B4BB14A734}" srcOrd="3" destOrd="0" presId="urn:microsoft.com/office/officeart/2018/2/layout/IconVerticalSolidList"/>
    <dgm:cxn modelId="{E630A1C4-23B0-415A-996A-93A9CC70C382}" type="presParOf" srcId="{414A62EB-934F-4E7F-8146-137BA55056D3}" destId="{8B341C11-21FC-4F44-99DC-67EFB7C07A4C}" srcOrd="1" destOrd="0" presId="urn:microsoft.com/office/officeart/2018/2/layout/IconVerticalSolidList"/>
    <dgm:cxn modelId="{AB7C6B4D-EFEE-46FB-9512-1960C163D1E9}" type="presParOf" srcId="{414A62EB-934F-4E7F-8146-137BA55056D3}" destId="{C398B0C4-DBD1-4D2C-96E8-604148357F7E}" srcOrd="2" destOrd="0" presId="urn:microsoft.com/office/officeart/2018/2/layout/IconVerticalSolidList"/>
    <dgm:cxn modelId="{916E2207-3AFD-4189-9644-4B3BB2D15086}" type="presParOf" srcId="{C398B0C4-DBD1-4D2C-96E8-604148357F7E}" destId="{64FAFA1F-24CF-45E1-8126-770CE79817CE}" srcOrd="0" destOrd="0" presId="urn:microsoft.com/office/officeart/2018/2/layout/IconVerticalSolidList"/>
    <dgm:cxn modelId="{2135DE60-942C-49EC-808A-B5E48A79B091}" type="presParOf" srcId="{C398B0C4-DBD1-4D2C-96E8-604148357F7E}" destId="{E4B655D7-61E9-487F-84EC-5381E93AB381}" srcOrd="1" destOrd="0" presId="urn:microsoft.com/office/officeart/2018/2/layout/IconVerticalSolidList"/>
    <dgm:cxn modelId="{04EBAD69-27B6-4FC3-9C17-A1BCA9E3C4FC}" type="presParOf" srcId="{C398B0C4-DBD1-4D2C-96E8-604148357F7E}" destId="{5001BD71-914D-47B9-8CFB-7685A57A5DA9}" srcOrd="2" destOrd="0" presId="urn:microsoft.com/office/officeart/2018/2/layout/IconVerticalSolidList"/>
    <dgm:cxn modelId="{4DF70983-DBF7-4819-8AEA-365DCB59A92E}" type="presParOf" srcId="{C398B0C4-DBD1-4D2C-96E8-604148357F7E}" destId="{BDAE722F-B06C-49E3-9E4B-566C8A1AEA53}" srcOrd="3" destOrd="0" presId="urn:microsoft.com/office/officeart/2018/2/layout/IconVerticalSolidList"/>
    <dgm:cxn modelId="{6DCA561D-549D-4E78-88A4-C2AC1B6F12DE}" type="presParOf" srcId="{C398B0C4-DBD1-4D2C-96E8-604148357F7E}" destId="{79430F23-D870-4CA3-AA0F-C6157E06FC24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32E2CE-A764-4F8C-BAF8-1560653FB8EF}">
      <dsp:nvSpPr>
        <dsp:cNvPr id="0" name=""/>
        <dsp:cNvSpPr/>
      </dsp:nvSpPr>
      <dsp:spPr>
        <a:xfrm>
          <a:off x="0" y="1739"/>
          <a:ext cx="9872871" cy="88158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D14AC9-F5B6-4FC3-8D4C-B9D61727C304}">
      <dsp:nvSpPr>
        <dsp:cNvPr id="0" name=""/>
        <dsp:cNvSpPr/>
      </dsp:nvSpPr>
      <dsp:spPr>
        <a:xfrm>
          <a:off x="266678" y="200095"/>
          <a:ext cx="484870" cy="4848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EF4CFE-5B55-42D4-808C-B6C3132614CF}">
      <dsp:nvSpPr>
        <dsp:cNvPr id="0" name=""/>
        <dsp:cNvSpPr/>
      </dsp:nvSpPr>
      <dsp:spPr>
        <a:xfrm>
          <a:off x="1018228" y="1739"/>
          <a:ext cx="8854642" cy="881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01" tIns="93301" rIns="93301" bIns="9330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O intérprete deve possuir certas qualificações, que o tornará melhor preparado para a interpretação;</a:t>
          </a:r>
          <a:endParaRPr lang="en-US" sz="1800" kern="1200" dirty="0"/>
        </a:p>
      </dsp:txBody>
      <dsp:txXfrm>
        <a:off x="1018228" y="1739"/>
        <a:ext cx="8854642" cy="881583"/>
      </dsp:txXfrm>
    </dsp:sp>
    <dsp:sp modelId="{664E0906-7C4F-4CD3-A964-691701589C75}">
      <dsp:nvSpPr>
        <dsp:cNvPr id="0" name=""/>
        <dsp:cNvSpPr/>
      </dsp:nvSpPr>
      <dsp:spPr>
        <a:xfrm>
          <a:off x="0" y="1103718"/>
          <a:ext cx="9872871" cy="88158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233693-1583-4AD7-A8A8-54262AE2DAAF}">
      <dsp:nvSpPr>
        <dsp:cNvPr id="0" name=""/>
        <dsp:cNvSpPr/>
      </dsp:nvSpPr>
      <dsp:spPr>
        <a:xfrm>
          <a:off x="266678" y="1302074"/>
          <a:ext cx="484870" cy="4848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A9E11-8AD1-49BB-BBDA-1690EDDF0703}">
      <dsp:nvSpPr>
        <dsp:cNvPr id="0" name=""/>
        <dsp:cNvSpPr/>
      </dsp:nvSpPr>
      <dsp:spPr>
        <a:xfrm>
          <a:off x="1018228" y="1103718"/>
          <a:ext cx="8854642" cy="881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01" tIns="93301" rIns="93301" bIns="9330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/>
            <a:t>Essas qualificações dizem respeito à questões espirituais e metodológicas;</a:t>
          </a:r>
          <a:endParaRPr lang="en-US" sz="1800" kern="1200"/>
        </a:p>
      </dsp:txBody>
      <dsp:txXfrm>
        <a:off x="1018228" y="1103718"/>
        <a:ext cx="8854642" cy="881583"/>
      </dsp:txXfrm>
    </dsp:sp>
    <dsp:sp modelId="{CE6B320B-E2C3-46DC-AF7B-0B201712A57D}">
      <dsp:nvSpPr>
        <dsp:cNvPr id="0" name=""/>
        <dsp:cNvSpPr/>
      </dsp:nvSpPr>
      <dsp:spPr>
        <a:xfrm>
          <a:off x="0" y="2205697"/>
          <a:ext cx="9872871" cy="88158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EFFF65-7DAF-4E2E-8D3B-1075EA7066C5}">
      <dsp:nvSpPr>
        <dsp:cNvPr id="0" name=""/>
        <dsp:cNvSpPr/>
      </dsp:nvSpPr>
      <dsp:spPr>
        <a:xfrm>
          <a:off x="266678" y="2404054"/>
          <a:ext cx="484870" cy="48487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4C960B-7206-4B55-9356-4C2F06DB95C5}">
      <dsp:nvSpPr>
        <dsp:cNvPr id="0" name=""/>
        <dsp:cNvSpPr/>
      </dsp:nvSpPr>
      <dsp:spPr>
        <a:xfrm>
          <a:off x="1018228" y="2205697"/>
          <a:ext cx="8854642" cy="881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01" tIns="93301" rIns="93301" bIns="9330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/>
            <a:t>As qualificações descritas são subjetivas e alguns de vocês poderão sugerir outras que julguem necessárias;</a:t>
          </a:r>
          <a:endParaRPr lang="en-US" sz="1800" kern="1200"/>
        </a:p>
      </dsp:txBody>
      <dsp:txXfrm>
        <a:off x="1018228" y="2205697"/>
        <a:ext cx="8854642" cy="881583"/>
      </dsp:txXfrm>
    </dsp:sp>
    <dsp:sp modelId="{975E6673-2033-4EF6-99D0-19C68A7EA01F}">
      <dsp:nvSpPr>
        <dsp:cNvPr id="0" name=""/>
        <dsp:cNvSpPr/>
      </dsp:nvSpPr>
      <dsp:spPr>
        <a:xfrm>
          <a:off x="0" y="3307677"/>
          <a:ext cx="9872871" cy="88158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2B8EF7-DEF5-43A1-8240-ED31907B33F8}">
      <dsp:nvSpPr>
        <dsp:cNvPr id="0" name=""/>
        <dsp:cNvSpPr/>
      </dsp:nvSpPr>
      <dsp:spPr>
        <a:xfrm>
          <a:off x="266678" y="3506033"/>
          <a:ext cx="484870" cy="48487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A3E31F-D557-4342-B257-2C8A032E63BA}">
      <dsp:nvSpPr>
        <dsp:cNvPr id="0" name=""/>
        <dsp:cNvSpPr/>
      </dsp:nvSpPr>
      <dsp:spPr>
        <a:xfrm>
          <a:off x="1018228" y="3307677"/>
          <a:ext cx="8854642" cy="881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01" tIns="93301" rIns="93301" bIns="9330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/>
            <a:t>Também os métodos variam entre as escolas de interpretação, desde métodos mais científicos até métodos mais devocionais. Cada um cumprirá um determinado propósito.</a:t>
          </a:r>
          <a:endParaRPr lang="en-US" sz="1800" kern="1200"/>
        </a:p>
      </dsp:txBody>
      <dsp:txXfrm>
        <a:off x="1018228" y="3307677"/>
        <a:ext cx="8854642" cy="8815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2198F1-A677-4CE0-8588-B9E0B0E40BC5}">
      <dsp:nvSpPr>
        <dsp:cNvPr id="0" name=""/>
        <dsp:cNvSpPr/>
      </dsp:nvSpPr>
      <dsp:spPr>
        <a:xfrm>
          <a:off x="0" y="0"/>
          <a:ext cx="7601950" cy="68354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/>
            <a:t>Fé em um Deus que se revela;</a:t>
          </a:r>
          <a:endParaRPr lang="en-US" sz="2700" kern="1200"/>
        </a:p>
      </dsp:txBody>
      <dsp:txXfrm>
        <a:off x="20020" y="20020"/>
        <a:ext cx="6784378" cy="643504"/>
      </dsp:txXfrm>
    </dsp:sp>
    <dsp:sp modelId="{93A0AB0F-3D29-4480-9149-CC6CDF3FCA2A}">
      <dsp:nvSpPr>
        <dsp:cNvPr id="0" name=""/>
        <dsp:cNvSpPr/>
      </dsp:nvSpPr>
      <dsp:spPr>
        <a:xfrm>
          <a:off x="567678" y="778481"/>
          <a:ext cx="7601950" cy="68354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/>
            <a:t>Disposição para obedecer a sua mensagem;</a:t>
          </a:r>
          <a:endParaRPr lang="en-US" sz="2700" kern="1200"/>
        </a:p>
      </dsp:txBody>
      <dsp:txXfrm>
        <a:off x="587698" y="798501"/>
        <a:ext cx="6549928" cy="643504"/>
      </dsp:txXfrm>
    </dsp:sp>
    <dsp:sp modelId="{48D733A4-7DC8-48BC-946B-8257AFCCB6CF}">
      <dsp:nvSpPr>
        <dsp:cNvPr id="0" name=""/>
        <dsp:cNvSpPr/>
      </dsp:nvSpPr>
      <dsp:spPr>
        <a:xfrm>
          <a:off x="1135356" y="1556962"/>
          <a:ext cx="7601950" cy="68354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/>
            <a:t>Sinceridade no uso dos métodos;</a:t>
          </a:r>
          <a:endParaRPr lang="en-US" sz="2700" kern="1200"/>
        </a:p>
      </dsp:txBody>
      <dsp:txXfrm>
        <a:off x="1155376" y="1576982"/>
        <a:ext cx="6549928" cy="643504"/>
      </dsp:txXfrm>
    </dsp:sp>
    <dsp:sp modelId="{BF1B03A6-D51A-452B-A681-D46A1CC0FCBB}">
      <dsp:nvSpPr>
        <dsp:cNvPr id="0" name=""/>
        <dsp:cNvSpPr/>
      </dsp:nvSpPr>
      <dsp:spPr>
        <a:xfrm>
          <a:off x="1703034" y="2335443"/>
          <a:ext cx="7601950" cy="68354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/>
            <a:t>Iluminação do Espirito Santo;</a:t>
          </a:r>
          <a:endParaRPr lang="en-US" sz="2700" kern="1200"/>
        </a:p>
      </dsp:txBody>
      <dsp:txXfrm>
        <a:off x="1723054" y="2355463"/>
        <a:ext cx="6549928" cy="643504"/>
      </dsp:txXfrm>
    </dsp:sp>
    <dsp:sp modelId="{D83B704E-914B-4D4F-81B5-9292FC2E6248}">
      <dsp:nvSpPr>
        <dsp:cNvPr id="0" name=""/>
        <dsp:cNvSpPr/>
      </dsp:nvSpPr>
      <dsp:spPr>
        <a:xfrm>
          <a:off x="2270712" y="3113924"/>
          <a:ext cx="7601950" cy="68354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/>
            <a:t>Compromisso com a Igreja local.</a:t>
          </a:r>
          <a:endParaRPr lang="en-US" sz="2700" kern="1200"/>
        </a:p>
      </dsp:txBody>
      <dsp:txXfrm>
        <a:off x="2290732" y="3133944"/>
        <a:ext cx="6549928" cy="643504"/>
      </dsp:txXfrm>
    </dsp:sp>
    <dsp:sp modelId="{C4CED3EF-1105-4A11-87D5-518B35A53593}">
      <dsp:nvSpPr>
        <dsp:cNvPr id="0" name=""/>
        <dsp:cNvSpPr/>
      </dsp:nvSpPr>
      <dsp:spPr>
        <a:xfrm>
          <a:off x="7157646" y="499367"/>
          <a:ext cx="444303" cy="44430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7257614" y="499367"/>
        <a:ext cx="244367" cy="334338"/>
      </dsp:txXfrm>
    </dsp:sp>
    <dsp:sp modelId="{5381CFAD-BB08-430F-99B5-63BC244831CD}">
      <dsp:nvSpPr>
        <dsp:cNvPr id="0" name=""/>
        <dsp:cNvSpPr/>
      </dsp:nvSpPr>
      <dsp:spPr>
        <a:xfrm>
          <a:off x="7725324" y="1277848"/>
          <a:ext cx="444303" cy="44430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7825292" y="1277848"/>
        <a:ext cx="244367" cy="334338"/>
      </dsp:txXfrm>
    </dsp:sp>
    <dsp:sp modelId="{90727191-4B6F-42D7-BC39-D4780B0CAB08}">
      <dsp:nvSpPr>
        <dsp:cNvPr id="0" name=""/>
        <dsp:cNvSpPr/>
      </dsp:nvSpPr>
      <dsp:spPr>
        <a:xfrm>
          <a:off x="8293002" y="2044937"/>
          <a:ext cx="444303" cy="44430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392970" y="2044937"/>
        <a:ext cx="244367" cy="334338"/>
      </dsp:txXfrm>
    </dsp:sp>
    <dsp:sp modelId="{29276827-8CE0-46AE-BFE5-9C32C1E786EE}">
      <dsp:nvSpPr>
        <dsp:cNvPr id="0" name=""/>
        <dsp:cNvSpPr/>
      </dsp:nvSpPr>
      <dsp:spPr>
        <a:xfrm>
          <a:off x="8860681" y="2831013"/>
          <a:ext cx="444303" cy="44430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960649" y="2831013"/>
        <a:ext cx="244367" cy="3343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C3FB4D-0E3C-4242-AC07-602D7682F7C6}">
      <dsp:nvSpPr>
        <dsp:cNvPr id="0" name=""/>
        <dsp:cNvSpPr/>
      </dsp:nvSpPr>
      <dsp:spPr>
        <a:xfrm>
          <a:off x="0" y="82763"/>
          <a:ext cx="6451943" cy="6762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Essas qualificações dizem respeito aos estudantes e estudiosos da Bíblia, e não há uma leitura devocional.</a:t>
          </a:r>
          <a:endParaRPr lang="en-US" sz="1700" kern="1200" dirty="0"/>
        </a:p>
      </dsp:txBody>
      <dsp:txXfrm>
        <a:off x="33012" y="115775"/>
        <a:ext cx="6385919" cy="610236"/>
      </dsp:txXfrm>
    </dsp:sp>
    <dsp:sp modelId="{E0899F70-BB5C-4FFE-A322-B96A51841E3A}">
      <dsp:nvSpPr>
        <dsp:cNvPr id="0" name=""/>
        <dsp:cNvSpPr/>
      </dsp:nvSpPr>
      <dsp:spPr>
        <a:xfrm>
          <a:off x="0" y="807983"/>
          <a:ext cx="6451943" cy="676260"/>
        </a:xfrm>
        <a:prstGeom prst="roundRect">
          <a:avLst/>
        </a:prstGeom>
        <a:solidFill>
          <a:schemeClr val="accent5">
            <a:hueOff val="1202141"/>
            <a:satOff val="-5276"/>
            <a:lumOff val="15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/>
            <a:t>Disposição de utilizar os métodos adequados;</a:t>
          </a:r>
          <a:endParaRPr lang="en-US" sz="1700" kern="1200"/>
        </a:p>
      </dsp:txBody>
      <dsp:txXfrm>
        <a:off x="33012" y="840995"/>
        <a:ext cx="6385919" cy="610236"/>
      </dsp:txXfrm>
    </dsp:sp>
    <dsp:sp modelId="{D1D62E54-F091-472C-B565-8947B92DD0A8}">
      <dsp:nvSpPr>
        <dsp:cNvPr id="0" name=""/>
        <dsp:cNvSpPr/>
      </dsp:nvSpPr>
      <dsp:spPr>
        <a:xfrm>
          <a:off x="0" y="1533203"/>
          <a:ext cx="6451943" cy="676260"/>
        </a:xfrm>
        <a:prstGeom prst="roundRect">
          <a:avLst/>
        </a:prstGeom>
        <a:solidFill>
          <a:schemeClr val="accent5">
            <a:hueOff val="2404281"/>
            <a:satOff val="-10552"/>
            <a:lumOff val="313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/>
            <a:t>Estudo diligente e comprometido;</a:t>
          </a:r>
          <a:endParaRPr lang="en-US" sz="1700" kern="1200"/>
        </a:p>
      </dsp:txBody>
      <dsp:txXfrm>
        <a:off x="33012" y="1566215"/>
        <a:ext cx="6385919" cy="610236"/>
      </dsp:txXfrm>
    </dsp:sp>
    <dsp:sp modelId="{718CE616-086D-4096-8ACA-A127A119BA02}">
      <dsp:nvSpPr>
        <dsp:cNvPr id="0" name=""/>
        <dsp:cNvSpPr/>
      </dsp:nvSpPr>
      <dsp:spPr>
        <a:xfrm>
          <a:off x="0" y="2258423"/>
          <a:ext cx="6451943" cy="676260"/>
        </a:xfrm>
        <a:prstGeom prst="roundRect">
          <a:avLst/>
        </a:prstGeom>
        <a:solidFill>
          <a:schemeClr val="accent5">
            <a:hueOff val="3606422"/>
            <a:satOff val="-15828"/>
            <a:lumOff val="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/>
            <a:t>Reflexão teológica com a realidade;</a:t>
          </a:r>
          <a:endParaRPr lang="en-US" sz="1700" kern="1200"/>
        </a:p>
      </dsp:txBody>
      <dsp:txXfrm>
        <a:off x="33012" y="2291435"/>
        <a:ext cx="6385919" cy="610236"/>
      </dsp:txXfrm>
    </dsp:sp>
    <dsp:sp modelId="{DB3EDA34-C8AD-4F5E-8D58-3F406E16C37A}">
      <dsp:nvSpPr>
        <dsp:cNvPr id="0" name=""/>
        <dsp:cNvSpPr/>
      </dsp:nvSpPr>
      <dsp:spPr>
        <a:xfrm>
          <a:off x="0" y="2983643"/>
          <a:ext cx="6451943" cy="676260"/>
        </a:xfrm>
        <a:prstGeom prst="roundRect">
          <a:avLst/>
        </a:prstGeom>
        <a:solidFill>
          <a:schemeClr val="accent5">
            <a:hueOff val="4808562"/>
            <a:satOff val="-21104"/>
            <a:lumOff val="62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/>
            <a:t>Discernir bem a realidade social, política e histórica;</a:t>
          </a:r>
          <a:endParaRPr lang="en-US" sz="1700" kern="1200"/>
        </a:p>
      </dsp:txBody>
      <dsp:txXfrm>
        <a:off x="33012" y="3016655"/>
        <a:ext cx="6385919" cy="610236"/>
      </dsp:txXfrm>
    </dsp:sp>
    <dsp:sp modelId="{1997B9AE-6F15-4D67-BFB3-A60E3420D5D4}">
      <dsp:nvSpPr>
        <dsp:cNvPr id="0" name=""/>
        <dsp:cNvSpPr/>
      </dsp:nvSpPr>
      <dsp:spPr>
        <a:xfrm>
          <a:off x="0" y="3708863"/>
          <a:ext cx="6451943" cy="676260"/>
        </a:xfrm>
        <a:prstGeom prst="roundRect">
          <a:avLst/>
        </a:prstGeom>
        <a:solidFill>
          <a:schemeClr val="accent5">
            <a:hueOff val="6010703"/>
            <a:satOff val="-26380"/>
            <a:lumOff val="784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/>
            <a:t>Estar ciente de seus próprios pressupostos;</a:t>
          </a:r>
          <a:endParaRPr lang="en-US" sz="1700" kern="1200"/>
        </a:p>
      </dsp:txBody>
      <dsp:txXfrm>
        <a:off x="33012" y="3741875"/>
        <a:ext cx="6385919" cy="6102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A3037-7125-4DB3-AB2A-2DC9B1F39B77}">
      <dsp:nvSpPr>
        <dsp:cNvPr id="0" name=""/>
        <dsp:cNvSpPr/>
      </dsp:nvSpPr>
      <dsp:spPr>
        <a:xfrm>
          <a:off x="0" y="656272"/>
          <a:ext cx="9872871" cy="12115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B7338C-95F6-4D56-A6B3-EE167E02EC2B}">
      <dsp:nvSpPr>
        <dsp:cNvPr id="0" name=""/>
        <dsp:cNvSpPr/>
      </dsp:nvSpPr>
      <dsp:spPr>
        <a:xfrm>
          <a:off x="366502" y="928877"/>
          <a:ext cx="666369" cy="6663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23F21B-5677-40A9-BC68-A3B4BB14A734}">
      <dsp:nvSpPr>
        <dsp:cNvPr id="0" name=""/>
        <dsp:cNvSpPr/>
      </dsp:nvSpPr>
      <dsp:spPr>
        <a:xfrm>
          <a:off x="1399374" y="656272"/>
          <a:ext cx="8473496" cy="121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226" tIns="128226" rIns="128226" bIns="12822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/>
            <a:t>Edificação pessoal. O intérprete como alvo da própria interpretação.</a:t>
          </a:r>
          <a:endParaRPr lang="en-US" sz="2500" kern="1200"/>
        </a:p>
      </dsp:txBody>
      <dsp:txXfrm>
        <a:off x="1399374" y="656272"/>
        <a:ext cx="8473496" cy="1211580"/>
      </dsp:txXfrm>
    </dsp:sp>
    <dsp:sp modelId="{64FAFA1F-24CF-45E1-8126-770CE79817CE}">
      <dsp:nvSpPr>
        <dsp:cNvPr id="0" name=""/>
        <dsp:cNvSpPr/>
      </dsp:nvSpPr>
      <dsp:spPr>
        <a:xfrm>
          <a:off x="0" y="2170747"/>
          <a:ext cx="9872871" cy="12115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B655D7-61E9-487F-84EC-5381E93AB381}">
      <dsp:nvSpPr>
        <dsp:cNvPr id="0" name=""/>
        <dsp:cNvSpPr/>
      </dsp:nvSpPr>
      <dsp:spPr>
        <a:xfrm>
          <a:off x="366502" y="2443352"/>
          <a:ext cx="666369" cy="6663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AE722F-B06C-49E3-9E4B-566C8A1AEA53}">
      <dsp:nvSpPr>
        <dsp:cNvPr id="0" name=""/>
        <dsp:cNvSpPr/>
      </dsp:nvSpPr>
      <dsp:spPr>
        <a:xfrm>
          <a:off x="1399374" y="2170747"/>
          <a:ext cx="4442791" cy="121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226" tIns="128226" rIns="128226" bIns="12822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/>
            <a:t>Exposição do texto</a:t>
          </a:r>
          <a:endParaRPr lang="en-US" sz="2500" kern="1200"/>
        </a:p>
      </dsp:txBody>
      <dsp:txXfrm>
        <a:off x="1399374" y="2170747"/>
        <a:ext cx="4442791" cy="1211580"/>
      </dsp:txXfrm>
    </dsp:sp>
    <dsp:sp modelId="{79430F23-D870-4CA3-AA0F-C6157E06FC24}">
      <dsp:nvSpPr>
        <dsp:cNvPr id="0" name=""/>
        <dsp:cNvSpPr/>
      </dsp:nvSpPr>
      <dsp:spPr>
        <a:xfrm>
          <a:off x="5842166" y="2170747"/>
          <a:ext cx="4030704" cy="121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226" tIns="128226" rIns="128226" bIns="1282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Por meio de estudos bíblicos;</a:t>
          </a:r>
          <a:endParaRPr lang="en-US" sz="1600" kern="120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Por meio da pregação da Palavra;</a:t>
          </a:r>
          <a:endParaRPr lang="en-US" sz="1600" kern="120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Por meio do discipulado.</a:t>
          </a:r>
          <a:endParaRPr lang="en-US" sz="1600" kern="1200"/>
        </a:p>
      </dsp:txBody>
      <dsp:txXfrm>
        <a:off x="5842166" y="2170747"/>
        <a:ext cx="4030704" cy="1211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8A1A3BA-19E8-4B13-AD46-96E52DCBE39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6522B5-CF5B-457F-9601-75DEFE812860}" type="slidenum">
              <a:rPr lang="pt-BR" smtClean="0"/>
              <a:t>‹nº›</a:t>
            </a:fld>
            <a:endParaRPr lang="pt-BR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16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A3BA-19E8-4B13-AD46-96E52DCBE39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22B5-CF5B-457F-9601-75DEFE8128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310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A3BA-19E8-4B13-AD46-96E52DCBE39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22B5-CF5B-457F-9601-75DEFE812860}" type="slidenum">
              <a:rPr lang="pt-BR" smtClean="0"/>
              <a:t>‹nº›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514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A3BA-19E8-4B13-AD46-96E52DCBE39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22B5-CF5B-457F-9601-75DEFE8128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9026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A3BA-19E8-4B13-AD46-96E52DCBE39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22B5-CF5B-457F-9601-75DEFE8128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4537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A3BA-19E8-4B13-AD46-96E52DCBE39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22B5-CF5B-457F-9601-75DEFE8128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7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A3BA-19E8-4B13-AD46-96E52DCBE39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22B5-CF5B-457F-9601-75DEFE8128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478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A3BA-19E8-4B13-AD46-96E52DCBE39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22B5-CF5B-457F-9601-75DEFE8128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2565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A3BA-19E8-4B13-AD46-96E52DCBE39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22B5-CF5B-457F-9601-75DEFE8128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9559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A3BA-19E8-4B13-AD46-96E52DCBE39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22B5-CF5B-457F-9601-75DEFE8128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254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A3BA-19E8-4B13-AD46-96E52DCBE39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22B5-CF5B-457F-9601-75DEFE8128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160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D8A1A3BA-19E8-4B13-AD46-96E52DCBE39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66522B5-CF5B-457F-9601-75DEFE8128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3930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C684499-6F30-4C6A-8094-E2E3E91B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AECED4-26C2-4E8F-A340-2402369DC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87599E-86FC-E86D-30E6-3C45353AE0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5467" y="863364"/>
            <a:ext cx="6657476" cy="5126124"/>
          </a:xfrm>
        </p:spPr>
        <p:txBody>
          <a:bodyPr anchor="ctr">
            <a:normAutofit/>
          </a:bodyPr>
          <a:lstStyle/>
          <a:p>
            <a:pPr algn="r"/>
            <a:r>
              <a:rPr lang="pt-BR" sz="6600">
                <a:solidFill>
                  <a:schemeClr val="tx1"/>
                </a:solidFill>
              </a:rPr>
              <a:t>O intérprete e seu objetivo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DCAE97-5CD4-38AF-FECC-74994513E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2941" y="863364"/>
            <a:ext cx="3082986" cy="5120435"/>
          </a:xfrm>
        </p:spPr>
        <p:txBody>
          <a:bodyPr anchor="ctr">
            <a:normAutofit/>
          </a:bodyPr>
          <a:lstStyle/>
          <a:p>
            <a:pPr algn="l"/>
            <a:endParaRPr lang="pt-BR" sz="2000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213D27-7A25-46D8-B1BD-E470E49C6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961243" y="2054826"/>
            <a:ext cx="0" cy="2743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596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7ED82D-8B8C-97D8-EBD0-B362F926E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Qualificação do intérprete</a:t>
            </a:r>
          </a:p>
        </p:txBody>
      </p:sp>
      <p:graphicFrame>
        <p:nvGraphicFramePr>
          <p:cNvPr id="9" name="Espaço Reservado para Conteúdo 2">
            <a:extLst>
              <a:ext uri="{FF2B5EF4-FFF2-40B4-BE49-F238E27FC236}">
                <a16:creationId xmlns:a16="http://schemas.microsoft.com/office/drawing/2014/main" id="{3852C52D-94D9-8815-B0DD-6E5F687E76E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57400"/>
          <a:ext cx="9872871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845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74C494-1EA4-84CD-41D6-A8ED607F8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pt-BR" dirty="0"/>
              <a:t>Qualificações espirituais</a:t>
            </a:r>
            <a:endParaRPr lang="pt-BR"/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C10B5BEB-2A15-7F5C-9773-B0FA98EFD7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292821"/>
              </p:ext>
            </p:extLst>
          </p:nvPr>
        </p:nvGraphicFramePr>
        <p:xfrm>
          <a:off x="1143000" y="2298530"/>
          <a:ext cx="9872663" cy="3797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3815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C32AD2-58D5-E779-5B93-B89C6F1AE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5" y="609599"/>
            <a:ext cx="3364378" cy="5606143"/>
          </a:xfrm>
        </p:spPr>
        <p:txBody>
          <a:bodyPr>
            <a:normAutofit/>
          </a:bodyPr>
          <a:lstStyle/>
          <a:p>
            <a:r>
              <a:rPr lang="pt-BR" sz="3700"/>
              <a:t>Qualificações metodológicas 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0E8AB171-A5CE-74EE-1194-7B57AB829D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8605060"/>
              </p:ext>
            </p:extLst>
          </p:nvPr>
        </p:nvGraphicFramePr>
        <p:xfrm>
          <a:off x="4545013" y="1199858"/>
          <a:ext cx="6451943" cy="446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7040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026943E-787C-453D-97F9-047891E680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8A0B08-BF32-73E8-D476-415B82BC7A1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6A6F685-5D93-FE4A-8F43-8AEBEC5BD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pt-BR"/>
              <a:t>O objetivo da interpretação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8A026A-F5D2-3E1C-5CC6-C1D8CF75E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038600"/>
          </a:xfrm>
        </p:spPr>
        <p:txBody>
          <a:bodyPr>
            <a:normAutofit/>
          </a:bodyPr>
          <a:lstStyle/>
          <a:p>
            <a:r>
              <a:rPr lang="pt-BR"/>
              <a:t>Compreender melhor o sentido do texto;</a:t>
            </a:r>
          </a:p>
          <a:p>
            <a:pPr lvl="1"/>
            <a:r>
              <a:rPr lang="pt-BR"/>
              <a:t>O texto só tem um sentido proposto pelo autor?</a:t>
            </a:r>
          </a:p>
          <a:p>
            <a:pPr lvl="1"/>
            <a:r>
              <a:rPr lang="pt-BR"/>
              <a:t>O texto pode ter vários sentidos?</a:t>
            </a:r>
          </a:p>
          <a:p>
            <a:pPr lvl="1"/>
            <a:r>
              <a:rPr lang="pt-BR"/>
              <a:t>Um leitor posterior pode encontrar um sentido diferente no texto que o autor não pretendia originalmente?</a:t>
            </a:r>
          </a:p>
          <a:p>
            <a:pPr lvl="1"/>
            <a:r>
              <a:rPr lang="pt-BR"/>
              <a:t>O texto tem um sentido, mas o Espírito Santo pode codificar outro sentido que o autor humano não pretendia?</a:t>
            </a:r>
          </a:p>
          <a:p>
            <a:pPr lvl="1"/>
            <a:r>
              <a:rPr lang="pt-BR"/>
              <a:t>Há níveis diferentes de sentido?</a:t>
            </a:r>
          </a:p>
        </p:txBody>
      </p:sp>
    </p:spTree>
    <p:extLst>
      <p:ext uri="{BB962C8B-B14F-4D97-AF65-F5344CB8AC3E}">
        <p14:creationId xmlns:p14="http://schemas.microsoft.com/office/powerpoint/2010/main" val="655963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72CF31-A1B8-4070-936D-C987C5CA0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/>
              <a:t>O objetivo da interpretação</a:t>
            </a:r>
            <a:endParaRPr lang="pt-BR" dirty="0"/>
          </a:p>
        </p:txBody>
      </p:sp>
      <p:graphicFrame>
        <p:nvGraphicFramePr>
          <p:cNvPr id="17" name="Espaço Reservado para Conteúdo 2">
            <a:extLst>
              <a:ext uri="{FF2B5EF4-FFF2-40B4-BE49-F238E27FC236}">
                <a16:creationId xmlns:a16="http://schemas.microsoft.com/office/drawing/2014/main" id="{D3675945-BF58-7378-AEE8-E0007C93A9F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9981544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110</TotalTime>
  <Words>273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8" baseType="lpstr">
      <vt:lpstr>Corbel</vt:lpstr>
      <vt:lpstr>Base</vt:lpstr>
      <vt:lpstr>O intérprete e seu objetivo</vt:lpstr>
      <vt:lpstr>Qualificação do intérprete</vt:lpstr>
      <vt:lpstr>Qualificações espirituais</vt:lpstr>
      <vt:lpstr>Qualificações metodológicas </vt:lpstr>
      <vt:lpstr>O objetivo da interpretação</vt:lpstr>
      <vt:lpstr>O objetivo da interpretação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intérprete e seu objetivo</dc:title>
  <dc:creator>usuario</dc:creator>
  <cp:lastModifiedBy>leonidas.ghelli@gmail.com</cp:lastModifiedBy>
  <cp:revision>6</cp:revision>
  <dcterms:created xsi:type="dcterms:W3CDTF">2022-08-25T13:37:21Z</dcterms:created>
  <dcterms:modified xsi:type="dcterms:W3CDTF">2025-09-22T16:47:08Z</dcterms:modified>
</cp:coreProperties>
</file>